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Lst>
  <p:notesMasterIdLst>
    <p:notesMasterId r:id="rId16"/>
  </p:notesMasterIdLst>
  <p:sldIdLst>
    <p:sldId id="256" r:id="rId5"/>
    <p:sldId id="2147483184" r:id="rId6"/>
    <p:sldId id="2147483171" r:id="rId7"/>
    <p:sldId id="2147483183" r:id="rId8"/>
    <p:sldId id="2147483174" r:id="rId9"/>
    <p:sldId id="2147483175" r:id="rId10"/>
    <p:sldId id="2147483176" r:id="rId11"/>
    <p:sldId id="2147483177" r:id="rId12"/>
    <p:sldId id="2147483178" r:id="rId13"/>
    <p:sldId id="2147483179" r:id="rId14"/>
    <p:sldId id="21474831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859B82-60AB-D386-7409-3C730527B93F}" name="Mccormick, John T CPT USARMY AFC AI TF (USA)" initials="M(" userId="S::john.t.mccormick37.mil@army.mil::66d3d108-0503-4286-8921-38b146bf1ad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0142B4-E5DE-57BD-EA6F-84221A7E8A2E}" v="796" dt="2026-01-05T14:46:06.3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9"/>
    <p:restoredTop sz="94681"/>
  </p:normalViewPr>
  <p:slideViewPr>
    <p:cSldViewPr snapToGrid="0">
      <p:cViewPr varScale="1">
        <p:scale>
          <a:sx n="112" d="100"/>
          <a:sy n="112" d="100"/>
        </p:scale>
        <p:origin x="640" y="9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9804C-4A40-4955-94A4-2775424677B1}" type="datetimeFigureOut">
              <a:rPr lang="en-US" smtClean="0"/>
              <a:t>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27025-55D1-44BD-A02A-3CE411260EA4}" type="slidenum">
              <a:rPr lang="en-US" smtClean="0"/>
              <a:t>‹#›</a:t>
            </a:fld>
            <a:endParaRPr lang="en-US"/>
          </a:p>
        </p:txBody>
      </p:sp>
    </p:spTree>
    <p:extLst>
      <p:ext uri="{BB962C8B-B14F-4D97-AF65-F5344CB8AC3E}">
        <p14:creationId xmlns:p14="http://schemas.microsoft.com/office/powerpoint/2010/main" val="410441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E0E07-47BB-3B9A-662D-92CBD10CC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5119D-F513-0290-7E09-7F22336F0D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D68C6-B4CB-B124-CE64-5442EA55F1CD}"/>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034237FF-1860-E4F8-6B94-1B186CBAECC0}"/>
              </a:ext>
            </a:extLst>
          </p:cNvPr>
          <p:cNvSpPr>
            <a:spLocks noGrp="1"/>
          </p:cNvSpPr>
          <p:nvPr>
            <p:ph type="sldNum" sz="quarter" idx="5"/>
          </p:nvPr>
        </p:nvSpPr>
        <p:spPr/>
        <p:txBody>
          <a:bodyPr/>
          <a:lstStyle/>
          <a:p>
            <a:fld id="{030AB16C-82C9-439F-BD0A-4D240554FB00}" type="slidenum">
              <a:rPr lang="en-US" smtClean="0"/>
              <a:t>2</a:t>
            </a:fld>
            <a:endParaRPr lang="en-US"/>
          </a:p>
        </p:txBody>
      </p:sp>
    </p:spTree>
    <p:extLst>
      <p:ext uri="{BB962C8B-B14F-4D97-AF65-F5344CB8AC3E}">
        <p14:creationId xmlns:p14="http://schemas.microsoft.com/office/powerpoint/2010/main" val="1999068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30AB16C-82C9-439F-BD0A-4D240554FB00}" type="slidenum">
              <a:rPr lang="en-US" smtClean="0"/>
              <a:t>3</a:t>
            </a:fld>
            <a:endParaRPr lang="en-US"/>
          </a:p>
        </p:txBody>
      </p:sp>
    </p:spTree>
    <p:extLst>
      <p:ext uri="{BB962C8B-B14F-4D97-AF65-F5344CB8AC3E}">
        <p14:creationId xmlns:p14="http://schemas.microsoft.com/office/powerpoint/2010/main" val="105035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D8363-718E-1D16-4297-026CA386B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58647-1A50-E6D1-F9AB-BDC37A637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7BBC58-545F-7DC8-A5E5-7901A297B080}"/>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6BEEAA9A-CD02-6300-D1C3-2A2AE23705F4}"/>
              </a:ext>
            </a:extLst>
          </p:cNvPr>
          <p:cNvSpPr>
            <a:spLocks noGrp="1"/>
          </p:cNvSpPr>
          <p:nvPr>
            <p:ph type="sldNum" sz="quarter" idx="5"/>
          </p:nvPr>
        </p:nvSpPr>
        <p:spPr/>
        <p:txBody>
          <a:bodyPr/>
          <a:lstStyle/>
          <a:p>
            <a:fld id="{030AB16C-82C9-439F-BD0A-4D240554FB00}" type="slidenum">
              <a:rPr lang="en-US" smtClean="0"/>
              <a:t>4</a:t>
            </a:fld>
            <a:endParaRPr lang="en-US"/>
          </a:p>
        </p:txBody>
      </p:sp>
    </p:spTree>
    <p:extLst>
      <p:ext uri="{BB962C8B-B14F-4D97-AF65-F5344CB8AC3E}">
        <p14:creationId xmlns:p14="http://schemas.microsoft.com/office/powerpoint/2010/main" val="376415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4635-4846-F774-4CC0-4644362D35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97D35-F89B-E301-8A11-1E35CD0C3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6ED3E-86ED-135B-AFA6-FBDBA7EEC7AA}"/>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D8C40D87-127F-82F4-2DD5-AA5D5DAAA526}"/>
              </a:ext>
            </a:extLst>
          </p:cNvPr>
          <p:cNvSpPr>
            <a:spLocks noGrp="1"/>
          </p:cNvSpPr>
          <p:nvPr>
            <p:ph type="sldNum" sz="quarter" idx="5"/>
          </p:nvPr>
        </p:nvSpPr>
        <p:spPr/>
        <p:txBody>
          <a:bodyPr/>
          <a:lstStyle/>
          <a:p>
            <a:fld id="{030AB16C-82C9-439F-BD0A-4D240554FB00}" type="slidenum">
              <a:rPr lang="en-US" smtClean="0"/>
              <a:t>5</a:t>
            </a:fld>
            <a:endParaRPr lang="en-US"/>
          </a:p>
        </p:txBody>
      </p:sp>
    </p:spTree>
    <p:extLst>
      <p:ext uri="{BB962C8B-B14F-4D97-AF65-F5344CB8AC3E}">
        <p14:creationId xmlns:p14="http://schemas.microsoft.com/office/powerpoint/2010/main" val="375928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D78CC-6193-593F-4C6A-170A7A4DF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FF382-A965-CE66-57AE-26183D3C3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64691-9E78-175D-D2CF-B27B3EFA68FE}"/>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E0423781-F0B5-D4C0-DD92-5B7D5F3F68E8}"/>
              </a:ext>
            </a:extLst>
          </p:cNvPr>
          <p:cNvSpPr>
            <a:spLocks noGrp="1"/>
          </p:cNvSpPr>
          <p:nvPr>
            <p:ph type="sldNum" sz="quarter" idx="5"/>
          </p:nvPr>
        </p:nvSpPr>
        <p:spPr/>
        <p:txBody>
          <a:bodyPr/>
          <a:lstStyle/>
          <a:p>
            <a:fld id="{030AB16C-82C9-439F-BD0A-4D240554FB00}" type="slidenum">
              <a:rPr lang="en-US" smtClean="0"/>
              <a:t>6</a:t>
            </a:fld>
            <a:endParaRPr lang="en-US"/>
          </a:p>
        </p:txBody>
      </p:sp>
    </p:spTree>
    <p:extLst>
      <p:ext uri="{BB962C8B-B14F-4D97-AF65-F5344CB8AC3E}">
        <p14:creationId xmlns:p14="http://schemas.microsoft.com/office/powerpoint/2010/main" val="1288151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AE974-E383-F95F-168F-C10B163D6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4BB32-8083-B211-0C33-79EA08790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BDEA-938E-6724-C394-6FA0BCAD896A}"/>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BE8FE480-DA59-1804-CF1E-0A39672ECACF}"/>
              </a:ext>
            </a:extLst>
          </p:cNvPr>
          <p:cNvSpPr>
            <a:spLocks noGrp="1"/>
          </p:cNvSpPr>
          <p:nvPr>
            <p:ph type="sldNum" sz="quarter" idx="5"/>
          </p:nvPr>
        </p:nvSpPr>
        <p:spPr/>
        <p:txBody>
          <a:bodyPr/>
          <a:lstStyle/>
          <a:p>
            <a:fld id="{030AB16C-82C9-439F-BD0A-4D240554FB00}" type="slidenum">
              <a:rPr lang="en-US" smtClean="0"/>
              <a:t>7</a:t>
            </a:fld>
            <a:endParaRPr lang="en-US"/>
          </a:p>
        </p:txBody>
      </p:sp>
    </p:spTree>
    <p:extLst>
      <p:ext uri="{BB962C8B-B14F-4D97-AF65-F5344CB8AC3E}">
        <p14:creationId xmlns:p14="http://schemas.microsoft.com/office/powerpoint/2010/main" val="279930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673A2-DC71-7292-B32D-D8833276CF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4B744-C7E5-AB55-E683-FAE3E240A1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302B1-D00F-3175-0788-CE8F880D5C7A}"/>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C1CDA309-801E-E688-7483-5270D3080C17}"/>
              </a:ext>
            </a:extLst>
          </p:cNvPr>
          <p:cNvSpPr>
            <a:spLocks noGrp="1"/>
          </p:cNvSpPr>
          <p:nvPr>
            <p:ph type="sldNum" sz="quarter" idx="5"/>
          </p:nvPr>
        </p:nvSpPr>
        <p:spPr/>
        <p:txBody>
          <a:bodyPr/>
          <a:lstStyle/>
          <a:p>
            <a:fld id="{030AB16C-82C9-439F-BD0A-4D240554FB00}" type="slidenum">
              <a:rPr lang="en-US" smtClean="0"/>
              <a:t>8</a:t>
            </a:fld>
            <a:endParaRPr lang="en-US"/>
          </a:p>
        </p:txBody>
      </p:sp>
    </p:spTree>
    <p:extLst>
      <p:ext uri="{BB962C8B-B14F-4D97-AF65-F5344CB8AC3E}">
        <p14:creationId xmlns:p14="http://schemas.microsoft.com/office/powerpoint/2010/main" val="275420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9B9B-36FD-AD22-BD8C-FF7D512C8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98FEC-4C17-1E65-4B0C-5BB7130C2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95501-DA3A-D2AD-6883-339A5772365B}"/>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79AE4151-88CF-1FA1-4271-D4FE0DABCA33}"/>
              </a:ext>
            </a:extLst>
          </p:cNvPr>
          <p:cNvSpPr>
            <a:spLocks noGrp="1"/>
          </p:cNvSpPr>
          <p:nvPr>
            <p:ph type="sldNum" sz="quarter" idx="5"/>
          </p:nvPr>
        </p:nvSpPr>
        <p:spPr/>
        <p:txBody>
          <a:bodyPr/>
          <a:lstStyle/>
          <a:p>
            <a:fld id="{030AB16C-82C9-439F-BD0A-4D240554FB00}" type="slidenum">
              <a:rPr lang="en-US" smtClean="0"/>
              <a:t>9</a:t>
            </a:fld>
            <a:endParaRPr lang="en-US"/>
          </a:p>
        </p:txBody>
      </p:sp>
    </p:spTree>
    <p:extLst>
      <p:ext uri="{BB962C8B-B14F-4D97-AF65-F5344CB8AC3E}">
        <p14:creationId xmlns:p14="http://schemas.microsoft.com/office/powerpoint/2010/main" val="419875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25E11-01B0-49FD-D234-CF7CEDC27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E805E-A427-A9D8-1055-611AA2237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5A70C-9624-6373-DCEB-41CCD8514A53}"/>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3302344B-3BD2-A81E-9273-4E27B47E77D8}"/>
              </a:ext>
            </a:extLst>
          </p:cNvPr>
          <p:cNvSpPr>
            <a:spLocks noGrp="1"/>
          </p:cNvSpPr>
          <p:nvPr>
            <p:ph type="sldNum" sz="quarter" idx="5"/>
          </p:nvPr>
        </p:nvSpPr>
        <p:spPr/>
        <p:txBody>
          <a:bodyPr/>
          <a:lstStyle/>
          <a:p>
            <a:fld id="{030AB16C-82C9-439F-BD0A-4D240554FB00}" type="slidenum">
              <a:rPr lang="en-US" smtClean="0"/>
              <a:t>10</a:t>
            </a:fld>
            <a:endParaRPr lang="en-US"/>
          </a:p>
        </p:txBody>
      </p:sp>
    </p:spTree>
    <p:extLst>
      <p:ext uri="{BB962C8B-B14F-4D97-AF65-F5344CB8AC3E}">
        <p14:creationId xmlns:p14="http://schemas.microsoft.com/office/powerpoint/2010/main" val="3386734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39F9F092-1A2E-3BC5-0D99-EE4B132543F8}"/>
              </a:ext>
            </a:extLst>
          </p:cNvPr>
          <p:cNvSpPr>
            <a:spLocks noGrp="1"/>
          </p:cNvSpPr>
          <p:nvPr>
            <p:ph type="dt" sz="half" idx="49"/>
          </p:nvPr>
        </p:nvSpPr>
        <p:spPr/>
        <p:txBody>
          <a:bodyPr/>
          <a:lstStyle/>
          <a:p>
            <a:fld id="{6034C8CE-AABE-4058-91FF-4CFE20A16D1E}" type="datetimeFigureOut">
              <a:rPr lang="en-US" smtClean="0"/>
              <a:t>1/5/2026</a:t>
            </a:fld>
            <a:endParaRPr lang="en-US"/>
          </a:p>
        </p:txBody>
      </p:sp>
      <p:sp>
        <p:nvSpPr>
          <p:cNvPr id="21" name="Slide Number Placeholder 20">
            <a:extLst>
              <a:ext uri="{FF2B5EF4-FFF2-40B4-BE49-F238E27FC236}">
                <a16:creationId xmlns:a16="http://schemas.microsoft.com/office/drawing/2014/main" id="{4D3DAC6A-DFDF-B313-4DB4-FA56B489F422}"/>
              </a:ext>
            </a:extLst>
          </p:cNvPr>
          <p:cNvSpPr>
            <a:spLocks noGrp="1"/>
          </p:cNvSpPr>
          <p:nvPr>
            <p:ph type="sldNum" sz="quarter" idx="50"/>
          </p:nvPr>
        </p:nvSpPr>
        <p:spPr/>
        <p:txBody>
          <a:bodyPr/>
          <a:lstStyle/>
          <a:p>
            <a:fld id="{3DFC8E38-E454-47DC-8E57-EA7C113E253C}" type="slidenum">
              <a:rPr lang="en-US" smtClean="0"/>
              <a:t>‹#›</a:t>
            </a:fld>
            <a:endParaRPr lang="en-US"/>
          </a:p>
        </p:txBody>
      </p:sp>
      <p:sp>
        <p:nvSpPr>
          <p:cNvPr id="13" name="Text Placeholder 30">
            <a:extLst>
              <a:ext uri="{FF2B5EF4-FFF2-40B4-BE49-F238E27FC236}">
                <a16:creationId xmlns:a16="http://schemas.microsoft.com/office/drawing/2014/main" id="{FC933DC4-3663-15AC-8A64-D7573EE2EC9F}"/>
              </a:ext>
            </a:extLst>
          </p:cNvPr>
          <p:cNvSpPr>
            <a:spLocks noGrp="1"/>
          </p:cNvSpPr>
          <p:nvPr>
            <p:ph type="body" sz="quarter" idx="39" hasCustomPrompt="1"/>
          </p:nvPr>
        </p:nvSpPr>
        <p:spPr>
          <a:xfrm>
            <a:off x="547688" y="5133530"/>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22" name="Text Placeholder 30">
            <a:extLst>
              <a:ext uri="{FF2B5EF4-FFF2-40B4-BE49-F238E27FC236}">
                <a16:creationId xmlns:a16="http://schemas.microsoft.com/office/drawing/2014/main" id="{1FE393D1-D968-8D71-45F7-5B4A7CEF5CF9}"/>
              </a:ext>
            </a:extLst>
          </p:cNvPr>
          <p:cNvSpPr>
            <a:spLocks noGrp="1"/>
          </p:cNvSpPr>
          <p:nvPr>
            <p:ph type="body" sz="quarter" idx="40" hasCustomPrompt="1"/>
          </p:nvPr>
        </p:nvSpPr>
        <p:spPr>
          <a:xfrm>
            <a:off x="547688" y="4952738"/>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23" name="Text Placeholder 30">
            <a:extLst>
              <a:ext uri="{FF2B5EF4-FFF2-40B4-BE49-F238E27FC236}">
                <a16:creationId xmlns:a16="http://schemas.microsoft.com/office/drawing/2014/main" id="{DF69BC8A-AD59-63A3-64A2-27F7496859F1}"/>
              </a:ext>
            </a:extLst>
          </p:cNvPr>
          <p:cNvSpPr>
            <a:spLocks noGrp="1"/>
          </p:cNvSpPr>
          <p:nvPr>
            <p:ph type="body" sz="quarter" idx="41" hasCustomPrompt="1"/>
          </p:nvPr>
        </p:nvSpPr>
        <p:spPr>
          <a:xfrm>
            <a:off x="547688" y="5314322"/>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CUI Category: </a:t>
            </a:r>
          </a:p>
        </p:txBody>
      </p:sp>
      <p:sp>
        <p:nvSpPr>
          <p:cNvPr id="24" name="Text Placeholder 30">
            <a:extLst>
              <a:ext uri="{FF2B5EF4-FFF2-40B4-BE49-F238E27FC236}">
                <a16:creationId xmlns:a16="http://schemas.microsoft.com/office/drawing/2014/main" id="{EDE4793B-EE3D-A719-6990-5D9F67CBAF13}"/>
              </a:ext>
            </a:extLst>
          </p:cNvPr>
          <p:cNvSpPr>
            <a:spLocks noGrp="1"/>
          </p:cNvSpPr>
          <p:nvPr>
            <p:ph type="body" sz="quarter" idx="42" hasCustomPrompt="1"/>
          </p:nvPr>
        </p:nvSpPr>
        <p:spPr>
          <a:xfrm>
            <a:off x="547688" y="5495114"/>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Distribution Statement: </a:t>
            </a:r>
          </a:p>
        </p:txBody>
      </p:sp>
      <p:sp>
        <p:nvSpPr>
          <p:cNvPr id="25" name="Text Placeholder 30">
            <a:extLst>
              <a:ext uri="{FF2B5EF4-FFF2-40B4-BE49-F238E27FC236}">
                <a16:creationId xmlns:a16="http://schemas.microsoft.com/office/drawing/2014/main" id="{A24EE18E-6DA7-CB84-1F21-8DF1C7482384}"/>
              </a:ext>
            </a:extLst>
          </p:cNvPr>
          <p:cNvSpPr>
            <a:spLocks noGrp="1"/>
          </p:cNvSpPr>
          <p:nvPr>
            <p:ph type="body" sz="quarter" idx="43" hasCustomPrompt="1"/>
          </p:nvPr>
        </p:nvSpPr>
        <p:spPr>
          <a:xfrm>
            <a:off x="547688" y="5675906"/>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POC: </a:t>
            </a:r>
          </a:p>
        </p:txBody>
      </p:sp>
      <p:sp>
        <p:nvSpPr>
          <p:cNvPr id="26" name="Text Placeholder 30">
            <a:extLst>
              <a:ext uri="{FF2B5EF4-FFF2-40B4-BE49-F238E27FC236}">
                <a16:creationId xmlns:a16="http://schemas.microsoft.com/office/drawing/2014/main" id="{AAEE65B4-7FC0-51E0-61A9-DA039122F268}"/>
              </a:ext>
            </a:extLst>
          </p:cNvPr>
          <p:cNvSpPr>
            <a:spLocks noGrp="1"/>
          </p:cNvSpPr>
          <p:nvPr>
            <p:ph type="body" sz="quarter" idx="44"/>
          </p:nvPr>
        </p:nvSpPr>
        <p:spPr>
          <a:xfrm>
            <a:off x="1981200" y="5133530"/>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7" name="Text Placeholder 30">
            <a:extLst>
              <a:ext uri="{FF2B5EF4-FFF2-40B4-BE49-F238E27FC236}">
                <a16:creationId xmlns:a16="http://schemas.microsoft.com/office/drawing/2014/main" id="{6483CD3B-2F61-38F8-2851-B10539781BDC}"/>
              </a:ext>
            </a:extLst>
          </p:cNvPr>
          <p:cNvSpPr>
            <a:spLocks noGrp="1"/>
          </p:cNvSpPr>
          <p:nvPr>
            <p:ph type="body" sz="quarter" idx="45"/>
          </p:nvPr>
        </p:nvSpPr>
        <p:spPr>
          <a:xfrm>
            <a:off x="1981200" y="4952738"/>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8" name="Text Placeholder 30">
            <a:extLst>
              <a:ext uri="{FF2B5EF4-FFF2-40B4-BE49-F238E27FC236}">
                <a16:creationId xmlns:a16="http://schemas.microsoft.com/office/drawing/2014/main" id="{F72C11EB-F1A8-B896-9775-C7ADA2F83259}"/>
              </a:ext>
            </a:extLst>
          </p:cNvPr>
          <p:cNvSpPr>
            <a:spLocks noGrp="1"/>
          </p:cNvSpPr>
          <p:nvPr>
            <p:ph type="body" sz="quarter" idx="46"/>
          </p:nvPr>
        </p:nvSpPr>
        <p:spPr>
          <a:xfrm>
            <a:off x="1981200" y="5314322"/>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9" name="Text Placeholder 30">
            <a:extLst>
              <a:ext uri="{FF2B5EF4-FFF2-40B4-BE49-F238E27FC236}">
                <a16:creationId xmlns:a16="http://schemas.microsoft.com/office/drawing/2014/main" id="{4BF91907-2C5A-9E08-110C-64B850CA6482}"/>
              </a:ext>
            </a:extLst>
          </p:cNvPr>
          <p:cNvSpPr>
            <a:spLocks noGrp="1"/>
          </p:cNvSpPr>
          <p:nvPr>
            <p:ph type="body" sz="quarter" idx="47"/>
          </p:nvPr>
        </p:nvSpPr>
        <p:spPr>
          <a:xfrm>
            <a:off x="1981200" y="5495114"/>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0" name="Text Placeholder 30">
            <a:extLst>
              <a:ext uri="{FF2B5EF4-FFF2-40B4-BE49-F238E27FC236}">
                <a16:creationId xmlns:a16="http://schemas.microsoft.com/office/drawing/2014/main" id="{0F5C0BB3-E700-E0BE-1E5D-F32BFF0DB730}"/>
              </a:ext>
            </a:extLst>
          </p:cNvPr>
          <p:cNvSpPr>
            <a:spLocks noGrp="1"/>
          </p:cNvSpPr>
          <p:nvPr>
            <p:ph type="body" sz="quarter" idx="48"/>
          </p:nvPr>
        </p:nvSpPr>
        <p:spPr>
          <a:xfrm>
            <a:off x="1981200" y="5675906"/>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pic>
        <p:nvPicPr>
          <p:cNvPr id="5" name="U.S. Army" descr="U.S. Army">
            <a:extLst>
              <a:ext uri="{FF2B5EF4-FFF2-40B4-BE49-F238E27FC236}">
                <a16:creationId xmlns:a16="http://schemas.microsoft.com/office/drawing/2014/main" id="{8765D769-2E19-A1D0-70F0-660B5118F32F}"/>
              </a:ext>
            </a:extLst>
          </p:cNvPr>
          <p:cNvPicPr>
            <a:picLocks noChangeAspect="1"/>
          </p:cNvPicPr>
          <p:nvPr/>
        </p:nvPicPr>
        <p:blipFill>
          <a:blip r:embed="rId2"/>
          <a:stretch>
            <a:fillRect/>
          </a:stretch>
        </p:blipFill>
        <p:spPr bwMode="black">
          <a:xfrm>
            <a:off x="244899" y="112631"/>
            <a:ext cx="3246120" cy="1225808"/>
          </a:xfrm>
          <a:prstGeom prst="rect">
            <a:avLst/>
          </a:prstGeom>
        </p:spPr>
      </p:pic>
      <p:pic>
        <p:nvPicPr>
          <p:cNvPr id="7" name="Picture 6">
            <a:extLst>
              <a:ext uri="{FF2B5EF4-FFF2-40B4-BE49-F238E27FC236}">
                <a16:creationId xmlns:a16="http://schemas.microsoft.com/office/drawing/2014/main" id="{4367708F-A6ED-2C67-AAB2-F57AAA10F9A2}"/>
              </a:ext>
            </a:extLst>
          </p:cNvPr>
          <p:cNvPicPr>
            <a:picLocks noChangeAspect="1"/>
          </p:cNvPicPr>
          <p:nvPr/>
        </p:nvPicPr>
        <p:blipFill>
          <a:blip r:embed="rId3"/>
          <a:srcRect/>
          <a:stretch/>
        </p:blipFill>
        <p:spPr>
          <a:xfrm>
            <a:off x="10004616" y="411162"/>
            <a:ext cx="1629707" cy="478023"/>
          </a:xfrm>
          <a:prstGeom prst="rect">
            <a:avLst/>
          </a:prstGeom>
        </p:spPr>
      </p:pic>
      <p:grpSp>
        <p:nvGrpSpPr>
          <p:cNvPr id="4" name="Group">
            <a:extLst>
              <a:ext uri="{FF2B5EF4-FFF2-40B4-BE49-F238E27FC236}">
                <a16:creationId xmlns:a16="http://schemas.microsoft.com/office/drawing/2014/main" id="{0D2A18CE-EA59-FCDB-5CF9-72169831C632}"/>
              </a:ext>
              <a:ext uri="{C183D7F6-B498-43B3-948B-1728B52AA6E4}">
                <adec:decorative xmlns:adec="http://schemas.microsoft.com/office/drawing/2017/decorative" val="1"/>
              </a:ext>
            </a:extLst>
          </p:cNvPr>
          <p:cNvGrpSpPr/>
          <p:nvPr/>
        </p:nvGrpSpPr>
        <p:grpSpPr>
          <a:xfrm>
            <a:off x="548218" y="1974220"/>
            <a:ext cx="7173381" cy="2377440"/>
            <a:chOff x="411163" y="2240280"/>
            <a:chExt cx="6446837" cy="2377440"/>
          </a:xfrm>
        </p:grpSpPr>
        <p:sp>
          <p:nvSpPr>
            <p:cNvPr id="15" name="Rectangle">
              <a:extLst>
                <a:ext uri="{FF2B5EF4-FFF2-40B4-BE49-F238E27FC236}">
                  <a16:creationId xmlns:a16="http://schemas.microsoft.com/office/drawing/2014/main" id="{453FC9A3-D341-95FE-49D0-507EC65462D2}"/>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600"/>
            </a:p>
          </p:txBody>
        </p:sp>
        <p:cxnSp>
          <p:nvCxnSpPr>
            <p:cNvPr id="18" name="Line">
              <a:extLst>
                <a:ext uri="{FF2B5EF4-FFF2-40B4-BE49-F238E27FC236}">
                  <a16:creationId xmlns:a16="http://schemas.microsoft.com/office/drawing/2014/main" id="{2A030869-4AC4-CE94-F004-03103C4DBCA4}"/>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19" name="Line">
              <a:extLst>
                <a:ext uri="{FF2B5EF4-FFF2-40B4-BE49-F238E27FC236}">
                  <a16:creationId xmlns:a16="http://schemas.microsoft.com/office/drawing/2014/main" id="{5AB8E5F3-02DC-C870-FF70-6B7F087F40F4}"/>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31" name="Title 1">
            <a:extLst>
              <a:ext uri="{FF2B5EF4-FFF2-40B4-BE49-F238E27FC236}">
                <a16:creationId xmlns:a16="http://schemas.microsoft.com/office/drawing/2014/main" id="{0A3716E9-1A78-32FC-3DC4-30F600373863}"/>
              </a:ext>
            </a:extLst>
          </p:cNvPr>
          <p:cNvSpPr>
            <a:spLocks noGrp="1"/>
          </p:cNvSpPr>
          <p:nvPr>
            <p:ph type="ctrTitle" hasCustomPrompt="1"/>
          </p:nvPr>
        </p:nvSpPr>
        <p:spPr>
          <a:xfrm>
            <a:off x="914400" y="2202820"/>
            <a:ext cx="6429375" cy="1325880"/>
          </a:xfrm>
        </p:spPr>
        <p:txBody>
          <a:bodyPr anchor="t" anchorCtr="0"/>
          <a:lstStyle>
            <a:lvl1pPr algn="l">
              <a:lnSpc>
                <a:spcPct val="80000"/>
              </a:lnSpc>
              <a:defRPr sz="3600"/>
            </a:lvl1pPr>
          </a:lstStyle>
          <a:p>
            <a:r>
              <a:rPr kumimoji="0" lang="en-US" sz="36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3600" b="0" i="0" u="none" strike="noStrike" kern="1200" cap="all" spc="0" normalizeH="0" baseline="0" noProof="0">
                <a:ln>
                  <a:noFill/>
                </a:ln>
                <a:solidFill>
                  <a:srgbClr val="FFFFFF"/>
                </a:solidFill>
                <a:effectLst/>
                <a:uLnTx/>
                <a:uFillTx/>
                <a:latin typeface="Arial"/>
                <a:ea typeface="+mj-ea"/>
                <a:cs typeface="+mj-cs"/>
              </a:rPr>
            </a:br>
            <a:r>
              <a:rPr kumimoji="0" lang="en-US" sz="36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3600" b="0" i="0" u="none" strike="noStrike" kern="1200" cap="all" spc="0" normalizeH="0" baseline="0" noProof="0">
                <a:ln>
                  <a:noFill/>
                </a:ln>
                <a:solidFill>
                  <a:srgbClr val="FFFFFF"/>
                </a:solidFill>
                <a:effectLst/>
                <a:uLnTx/>
                <a:uFillTx/>
                <a:latin typeface="Arial"/>
                <a:ea typeface="+mj-ea"/>
                <a:cs typeface="+mj-cs"/>
              </a:rPr>
            </a:br>
            <a:r>
              <a:rPr kumimoji="0" lang="en-US" sz="3600" b="0" i="0" u="none" strike="noStrike" kern="1200" cap="all" spc="0" normalizeH="0" baseline="0" noProof="0">
                <a:ln>
                  <a:noFill/>
                </a:ln>
                <a:solidFill>
                  <a:srgbClr val="FFCC01"/>
                </a:solidFill>
                <a:effectLst/>
                <a:uLnTx/>
                <a:uFillTx/>
                <a:latin typeface="Arial"/>
                <a:ea typeface="+mj-ea"/>
                <a:cs typeface="+mj-cs"/>
              </a:rPr>
              <a:t>THREE LINES MAX</a:t>
            </a:r>
            <a:endParaRPr lang="en-US"/>
          </a:p>
        </p:txBody>
      </p:sp>
      <p:sp>
        <p:nvSpPr>
          <p:cNvPr id="32" name="Subtitle 2">
            <a:extLst>
              <a:ext uri="{FF2B5EF4-FFF2-40B4-BE49-F238E27FC236}">
                <a16:creationId xmlns:a16="http://schemas.microsoft.com/office/drawing/2014/main" id="{9BBCBD69-970D-2A8D-E951-CFBC732DBCF4}"/>
              </a:ext>
            </a:extLst>
          </p:cNvPr>
          <p:cNvSpPr>
            <a:spLocks noGrp="1"/>
          </p:cNvSpPr>
          <p:nvPr>
            <p:ph type="subTitle" idx="1" hasCustomPrompt="1"/>
          </p:nvPr>
        </p:nvSpPr>
        <p:spPr>
          <a:xfrm>
            <a:off x="914401" y="3784732"/>
            <a:ext cx="3565524" cy="457200"/>
          </a:xfrm>
        </p:spPr>
        <p:txBody>
          <a:bodyPr anchor="ctr" anchorCtr="0"/>
          <a:lstStyle>
            <a:lvl1pPr marL="0" indent="0" algn="l">
              <a:spcBef>
                <a:spcPts val="0"/>
              </a:spcBef>
              <a:buNone/>
              <a:defRPr sz="1200" b="1">
                <a:solidFill>
                  <a:schemeClr val="tx2"/>
                </a:solidFill>
              </a:defRPr>
            </a:lvl1pPr>
            <a:lvl2pPr marL="0" indent="0" algn="l">
              <a:spcBef>
                <a:spcPts val="0"/>
              </a:spcBef>
              <a:buNone/>
              <a:defRPr sz="1200" b="1">
                <a:solidFill>
                  <a:schemeClr val="tx2"/>
                </a:solidFill>
              </a:defRPr>
            </a:lvl2pPr>
            <a:lvl3pPr marL="0" indent="0" algn="l">
              <a:spcBef>
                <a:spcPts val="0"/>
              </a:spcBef>
              <a:buNone/>
              <a:defRPr sz="1200" b="1">
                <a:solidFill>
                  <a:schemeClr val="tx2"/>
                </a:solidFill>
              </a:defRPr>
            </a:lvl3pPr>
            <a:lvl4pPr marL="0" indent="0" algn="l">
              <a:spcBef>
                <a:spcPts val="0"/>
              </a:spcBef>
              <a:buNone/>
              <a:defRPr sz="1200" b="1">
                <a:solidFill>
                  <a:schemeClr val="tx2"/>
                </a:solidFill>
              </a:defRPr>
            </a:lvl4pPr>
            <a:lvl5pPr marL="0" indent="0" algn="l">
              <a:spcBef>
                <a:spcPts val="0"/>
              </a:spcBef>
              <a:buNone/>
              <a:defRPr sz="1200" b="1">
                <a:solidFill>
                  <a:schemeClr val="tx2"/>
                </a:solidFill>
              </a:defRPr>
            </a:lvl5pPr>
            <a:lvl6pPr marL="0" indent="0" algn="l">
              <a:spcBef>
                <a:spcPts val="0"/>
              </a:spcBef>
              <a:buNone/>
              <a:defRPr sz="1200" b="1">
                <a:solidFill>
                  <a:schemeClr val="tx2"/>
                </a:solidFill>
              </a:defRPr>
            </a:lvl6pPr>
            <a:lvl7pPr marL="0" indent="0" algn="l">
              <a:spcBef>
                <a:spcPts val="0"/>
              </a:spcBef>
              <a:buNone/>
              <a:defRPr sz="1200" b="1">
                <a:solidFill>
                  <a:schemeClr val="tx2"/>
                </a:solidFill>
              </a:defRPr>
            </a:lvl7pPr>
            <a:lvl8pPr marL="0" indent="0" algn="l">
              <a:spcBef>
                <a:spcPts val="0"/>
              </a:spcBef>
              <a:buNone/>
              <a:defRPr sz="1200" b="1">
                <a:solidFill>
                  <a:schemeClr val="tx2"/>
                </a:solidFill>
              </a:defRPr>
            </a:lvl8pPr>
            <a:lvl9pPr marL="0" indent="0" algn="l">
              <a:spcBef>
                <a:spcPts val="0"/>
              </a:spcBef>
              <a:buNone/>
              <a:defRPr sz="1200" b="1">
                <a:solidFill>
                  <a:schemeClr val="tx2"/>
                </a:solidFill>
              </a:defRPr>
            </a:lvl9pPr>
          </a:lstStyle>
          <a:p>
            <a:r>
              <a:rPr lang="en-US"/>
              <a:t>[Presentation subtitle/description]</a:t>
            </a:r>
          </a:p>
        </p:txBody>
      </p:sp>
      <p:sp>
        <p:nvSpPr>
          <p:cNvPr id="33" name="Text Placeholder 3">
            <a:extLst>
              <a:ext uri="{FF2B5EF4-FFF2-40B4-BE49-F238E27FC236}">
                <a16:creationId xmlns:a16="http://schemas.microsoft.com/office/drawing/2014/main" id="{845FCD4C-F9C5-DECB-5274-6DEC95A50B53}"/>
              </a:ext>
            </a:extLst>
          </p:cNvPr>
          <p:cNvSpPr>
            <a:spLocks noGrp="1"/>
          </p:cNvSpPr>
          <p:nvPr>
            <p:ph type="body" sz="quarter" idx="10" hasCustomPrompt="1"/>
          </p:nvPr>
        </p:nvSpPr>
        <p:spPr>
          <a:xfrm>
            <a:off x="5212079" y="3784732"/>
            <a:ext cx="2131695" cy="457200"/>
          </a:xfrm>
        </p:spPr>
        <p:txBody>
          <a:bodyPr anchor="ctr" anchorCtr="0"/>
          <a:lstStyle>
            <a:lvl1pPr marL="0" indent="0" algn="ctr">
              <a:lnSpc>
                <a:spcPct val="80000"/>
              </a:lnSpc>
              <a:spcBef>
                <a:spcPts val="0"/>
              </a:spcBef>
              <a:buFontTx/>
              <a:buNone/>
              <a:defRPr sz="1400" b="1" cap="all" baseline="0">
                <a:solidFill>
                  <a:schemeClr val="tx2"/>
                </a:solidFill>
              </a:defRPr>
            </a:lvl1pPr>
            <a:lvl2pPr marL="0" indent="0" algn="ctr">
              <a:lnSpc>
                <a:spcPct val="80000"/>
              </a:lnSpc>
              <a:spcBef>
                <a:spcPts val="0"/>
              </a:spcBef>
              <a:buFontTx/>
              <a:buNone/>
              <a:defRPr sz="1400" b="1" cap="all" baseline="0">
                <a:solidFill>
                  <a:schemeClr val="tx2"/>
                </a:solidFill>
              </a:defRPr>
            </a:lvl2pPr>
            <a:lvl3pPr marL="0" indent="0" algn="ctr">
              <a:lnSpc>
                <a:spcPct val="80000"/>
              </a:lnSpc>
              <a:spcBef>
                <a:spcPts val="0"/>
              </a:spcBef>
              <a:buFontTx/>
              <a:buNone/>
              <a:defRPr sz="1400" b="1" cap="all" baseline="0">
                <a:solidFill>
                  <a:schemeClr val="tx2"/>
                </a:solidFill>
              </a:defRPr>
            </a:lvl3pPr>
            <a:lvl4pPr marL="0" indent="0" algn="ctr">
              <a:lnSpc>
                <a:spcPct val="80000"/>
              </a:lnSpc>
              <a:spcBef>
                <a:spcPts val="0"/>
              </a:spcBef>
              <a:buFontTx/>
              <a:buNone/>
              <a:defRPr sz="1400" b="1" cap="all" baseline="0">
                <a:solidFill>
                  <a:schemeClr val="tx2"/>
                </a:solidFill>
              </a:defRPr>
            </a:lvl4pPr>
            <a:lvl5pPr marL="0" indent="0" algn="ctr">
              <a:lnSpc>
                <a:spcPct val="80000"/>
              </a:lnSpc>
              <a:spcBef>
                <a:spcPts val="0"/>
              </a:spcBef>
              <a:buFontTx/>
              <a:buNone/>
              <a:defRPr sz="1400" b="1" cap="all" baseline="0">
                <a:solidFill>
                  <a:schemeClr val="tx2"/>
                </a:solidFill>
              </a:defRPr>
            </a:lvl5pPr>
            <a:lvl6pPr marL="0" indent="0" algn="ctr">
              <a:lnSpc>
                <a:spcPct val="80000"/>
              </a:lnSpc>
              <a:spcBef>
                <a:spcPts val="0"/>
              </a:spcBef>
              <a:buFontTx/>
              <a:buNone/>
              <a:defRPr sz="1400" b="1" cap="all" baseline="0">
                <a:solidFill>
                  <a:schemeClr val="tx2"/>
                </a:solidFill>
              </a:defRPr>
            </a:lvl6pPr>
            <a:lvl7pPr marL="0" indent="0" algn="ctr">
              <a:lnSpc>
                <a:spcPct val="80000"/>
              </a:lnSpc>
              <a:spcBef>
                <a:spcPts val="0"/>
              </a:spcBef>
              <a:buFontTx/>
              <a:buNone/>
              <a:defRPr sz="1400" b="1" cap="all" baseline="0">
                <a:solidFill>
                  <a:schemeClr val="tx2"/>
                </a:solidFill>
              </a:defRPr>
            </a:lvl7pPr>
            <a:lvl8pPr marL="0" indent="0" algn="ctr">
              <a:lnSpc>
                <a:spcPct val="80000"/>
              </a:lnSpc>
              <a:spcBef>
                <a:spcPts val="0"/>
              </a:spcBef>
              <a:buFontTx/>
              <a:buNone/>
              <a:defRPr sz="1400" b="1" cap="all" baseline="0">
                <a:solidFill>
                  <a:schemeClr val="tx2"/>
                </a:solidFill>
              </a:defRPr>
            </a:lvl8pPr>
            <a:lvl9pPr marL="0" indent="0" algn="ctr">
              <a:lnSpc>
                <a:spcPct val="80000"/>
              </a:lnSpc>
              <a:spcBef>
                <a:spcPts val="0"/>
              </a:spcBef>
              <a:buFontTx/>
              <a:buNone/>
              <a:defRPr sz="1400" b="1" cap="all" baseline="0">
                <a:solidFill>
                  <a:schemeClr val="tx2"/>
                </a:solidFill>
              </a:defRPr>
            </a:lvl9pPr>
          </a:lstStyle>
          <a:p>
            <a:pPr lvl="0"/>
            <a:r>
              <a:rPr lang="en-US"/>
              <a:t>[00 Month 0000]</a:t>
            </a:r>
          </a:p>
        </p:txBody>
      </p:sp>
      <p:sp>
        <p:nvSpPr>
          <p:cNvPr id="2" name="Rectangle 1">
            <a:extLst>
              <a:ext uri="{FF2B5EF4-FFF2-40B4-BE49-F238E27FC236}">
                <a16:creationId xmlns:a16="http://schemas.microsoft.com/office/drawing/2014/main" id="{410D24ED-E5F8-CA86-25F1-78110A690DC5}"/>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dirty="0">
                <a:solidFill>
                  <a:srgbClr val="2DAA27"/>
                </a:solidFill>
                <a:latin typeface="+mn-lt"/>
                <a:cs typeface="Arial Bold" panose="020B0704020202020204" pitchFamily="34" charset="0"/>
              </a:rPr>
              <a:t>UNCLASSIFIED / GENERAL</a:t>
            </a:r>
          </a:p>
        </p:txBody>
      </p:sp>
      <p:sp>
        <p:nvSpPr>
          <p:cNvPr id="3" name="Rectangle 15">
            <a:extLst>
              <a:ext uri="{FF2B5EF4-FFF2-40B4-BE49-F238E27FC236}">
                <a16:creationId xmlns:a16="http://schemas.microsoft.com/office/drawing/2014/main" id="{5F51F9D9-5896-27C6-545B-841C41CB76F2}"/>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4642286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 Numbers - Whi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63F0940-E33E-9D7F-C52B-16CFD0545B23}"/>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54864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54864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01</a:t>
            </a:r>
          </a:p>
        </p:txBody>
      </p:sp>
      <p:sp>
        <p:nvSpPr>
          <p:cNvPr id="3" name="Content Placeholder 2"/>
          <p:cNvSpPr>
            <a:spLocks noGrp="1"/>
          </p:cNvSpPr>
          <p:nvPr>
            <p:ph sz="half" idx="1"/>
          </p:nvPr>
        </p:nvSpPr>
        <p:spPr>
          <a:xfrm>
            <a:off x="54864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341376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341376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02</a:t>
            </a:r>
          </a:p>
        </p:txBody>
      </p:sp>
      <p:sp>
        <p:nvSpPr>
          <p:cNvPr id="4" name="Content Placeholder 3"/>
          <p:cNvSpPr>
            <a:spLocks noGrp="1"/>
          </p:cNvSpPr>
          <p:nvPr>
            <p:ph sz="half" idx="2"/>
          </p:nvPr>
        </p:nvSpPr>
        <p:spPr>
          <a:xfrm>
            <a:off x="341376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627888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627888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914400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914400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548640" y="3886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54864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54864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3413760" y="3886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341376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341376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6278880" y="3886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627888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627888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9144000" y="3886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914400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914400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4C43927A-9072-62B2-E6B6-C90CC98BD41F}"/>
              </a:ext>
            </a:extLst>
          </p:cNvPr>
          <p:cNvSpPr>
            <a:spLocks noGrp="1"/>
          </p:cNvSpPr>
          <p:nvPr>
            <p:ph type="dt" sz="half" idx="16"/>
          </p:nvPr>
        </p:nvSpPr>
        <p:spPr/>
        <p:txBody>
          <a:bodyPr/>
          <a:lstStyle/>
          <a:p>
            <a:fld id="{6034C8CE-AABE-4058-91FF-4CFE20A16D1E}" type="datetimeFigureOut">
              <a:rPr lang="en-US" smtClean="0"/>
              <a:t>1/5/2026</a:t>
            </a:fld>
            <a:endParaRPr lang="en-US"/>
          </a:p>
        </p:txBody>
      </p:sp>
      <p:sp>
        <p:nvSpPr>
          <p:cNvPr id="29" name="Slide Number Placeholder 28">
            <a:extLst>
              <a:ext uri="{FF2B5EF4-FFF2-40B4-BE49-F238E27FC236}">
                <a16:creationId xmlns:a16="http://schemas.microsoft.com/office/drawing/2014/main" id="{7C0BB974-2130-F29B-EFD0-42CC6056022B}"/>
              </a:ext>
            </a:extLst>
          </p:cNvPr>
          <p:cNvSpPr>
            <a:spLocks noGrp="1"/>
          </p:cNvSpPr>
          <p:nvPr>
            <p:ph type="sldNum" sz="quarter" idx="17"/>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897413005"/>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0F3CE13-290E-12C4-BDCA-17CB5BAFF747}"/>
              </a:ext>
            </a:extLst>
          </p:cNvPr>
          <p:cNvSpPr>
            <a:spLocks noGrp="1"/>
          </p:cNvSpPr>
          <p:nvPr>
            <p:ph type="pic" sz="quarter" idx="10"/>
          </p:nvPr>
        </p:nvSpPr>
        <p:spPr>
          <a:xfrm>
            <a:off x="0" y="228600"/>
            <a:ext cx="12192000" cy="640080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4" name="Title 2">
            <a:extLst>
              <a:ext uri="{FF2B5EF4-FFF2-40B4-BE49-F238E27FC236}">
                <a16:creationId xmlns:a16="http://schemas.microsoft.com/office/drawing/2014/main" id="{0AF67DC4-909F-6BF0-DB86-8675E25715AB}"/>
              </a:ext>
            </a:extLst>
          </p:cNvPr>
          <p:cNvSpPr>
            <a:spLocks noGrp="1"/>
          </p:cNvSpPr>
          <p:nvPr>
            <p:ph type="title" hasCustomPrompt="1"/>
          </p:nvPr>
        </p:nvSpPr>
        <p:spPr/>
        <p:txBody>
          <a:bodyPr/>
          <a:lstStyle/>
          <a:p>
            <a:r>
              <a:rPr lang="en-US"/>
              <a:t>[Slide title]</a:t>
            </a:r>
          </a:p>
        </p:txBody>
      </p:sp>
      <p:sp>
        <p:nvSpPr>
          <p:cNvPr id="3" name="Date Placeholder 2">
            <a:extLst>
              <a:ext uri="{FF2B5EF4-FFF2-40B4-BE49-F238E27FC236}">
                <a16:creationId xmlns:a16="http://schemas.microsoft.com/office/drawing/2014/main" id="{FFF3D174-1921-7F28-5394-750C376C77F2}"/>
              </a:ext>
            </a:extLst>
          </p:cNvPr>
          <p:cNvSpPr>
            <a:spLocks noGrp="1"/>
          </p:cNvSpPr>
          <p:nvPr>
            <p:ph type="dt" sz="half" idx="11"/>
          </p:nvPr>
        </p:nvSpPr>
        <p:spPr/>
        <p:txBody>
          <a:bodyPr/>
          <a:lstStyle/>
          <a:p>
            <a:fld id="{6034C8CE-AABE-4058-91FF-4CFE20A16D1E}" type="datetimeFigureOut">
              <a:rPr lang="en-US" smtClean="0"/>
              <a:t>1/5/2026</a:t>
            </a:fld>
            <a:endParaRPr lang="en-US"/>
          </a:p>
        </p:txBody>
      </p:sp>
      <p:sp>
        <p:nvSpPr>
          <p:cNvPr id="5" name="Slide Number Placeholder 4">
            <a:extLst>
              <a:ext uri="{FF2B5EF4-FFF2-40B4-BE49-F238E27FC236}">
                <a16:creationId xmlns:a16="http://schemas.microsoft.com/office/drawing/2014/main" id="{04BD6737-D835-6484-7A3F-BAD2D784E28E}"/>
              </a:ext>
            </a:extLst>
          </p:cNvPr>
          <p:cNvSpPr>
            <a:spLocks noGrp="1"/>
          </p:cNvSpPr>
          <p:nvPr>
            <p:ph type="sldNum" sz="quarter" idx="12"/>
          </p:nvPr>
        </p:nvSpPr>
        <p:spPr/>
        <p:txBody>
          <a:bodyPr/>
          <a:lstStyle/>
          <a:p>
            <a:fld id="{3DFC8E38-E454-47DC-8E57-EA7C113E253C}" type="slidenum">
              <a:rPr lang="en-US" smtClean="0"/>
              <a:t>‹#›</a:t>
            </a:fld>
            <a:endParaRPr lang="en-US"/>
          </a:p>
        </p:txBody>
      </p:sp>
      <p:pic>
        <p:nvPicPr>
          <p:cNvPr id="6" name="Picture 5">
            <a:extLst>
              <a:ext uri="{FF2B5EF4-FFF2-40B4-BE49-F238E27FC236}">
                <a16:creationId xmlns:a16="http://schemas.microsoft.com/office/drawing/2014/main" id="{B4B09A03-7F71-C11F-C219-9F32BF2D5BC0}"/>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969791523"/>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and Image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a:xfrm>
            <a:off x="548640" y="411481"/>
            <a:ext cx="5364480" cy="914400"/>
          </a:xfrm>
        </p:spPr>
        <p:txBody>
          <a:bodyPr/>
          <a:lstStyle>
            <a:lvl1pPr>
              <a:defRPr sz="2800" b="1" cap="none" baseline="0"/>
            </a:lvl1pPr>
          </a:lstStyle>
          <a:p>
            <a:r>
              <a:rPr lang="en-US"/>
              <a:t>[Slide title]</a:t>
            </a:r>
          </a:p>
        </p:txBody>
      </p:sp>
      <p:sp>
        <p:nvSpPr>
          <p:cNvPr id="3" name="Content Placeholder 2"/>
          <p:cNvSpPr>
            <a:spLocks noGrp="1"/>
          </p:cNvSpPr>
          <p:nvPr>
            <p:ph sz="half" idx="1"/>
          </p:nvPr>
        </p:nvSpPr>
        <p:spPr>
          <a:xfrm>
            <a:off x="548639" y="1600200"/>
            <a:ext cx="5364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EDA6D-3B28-23A1-C2EE-BBB7617D7DCF}"/>
              </a:ext>
            </a:extLst>
          </p:cNvPr>
          <p:cNvSpPr>
            <a:spLocks noGrp="1"/>
          </p:cNvSpPr>
          <p:nvPr>
            <p:ph type="dt" sz="half" idx="11"/>
          </p:nvPr>
        </p:nvSpPr>
        <p:spPr/>
        <p:txBody>
          <a:bodyPr/>
          <a:lstStyle/>
          <a:p>
            <a:fld id="{6034C8CE-AABE-4058-91FF-4CFE20A16D1E}" type="datetimeFigureOut">
              <a:rPr lang="en-US" smtClean="0"/>
              <a:t>1/5/2026</a:t>
            </a:fld>
            <a:endParaRPr lang="en-US"/>
          </a:p>
        </p:txBody>
      </p:sp>
      <p:sp>
        <p:nvSpPr>
          <p:cNvPr id="6" name="Slide Number Placeholder 5">
            <a:extLst>
              <a:ext uri="{FF2B5EF4-FFF2-40B4-BE49-F238E27FC236}">
                <a16:creationId xmlns:a16="http://schemas.microsoft.com/office/drawing/2014/main" id="{8F131B70-C8F2-D686-C30C-B4651FF0440C}"/>
              </a:ext>
            </a:extLst>
          </p:cNvPr>
          <p:cNvSpPr>
            <a:spLocks noGrp="1"/>
          </p:cNvSpPr>
          <p:nvPr>
            <p:ph type="sldNum" sz="quarter" idx="12"/>
          </p:nvPr>
        </p:nvSpPr>
        <p:spPr/>
        <p:txBody>
          <a:bodyPr/>
          <a:lstStyle/>
          <a:p>
            <a:fld id="{3DFC8E38-E454-47DC-8E57-EA7C113E253C}" type="slidenum">
              <a:rPr lang="en-US" smtClean="0"/>
              <a:t>‹#›</a:t>
            </a:fld>
            <a:endParaRPr lang="en-US"/>
          </a:p>
        </p:txBody>
      </p:sp>
      <p:sp>
        <p:nvSpPr>
          <p:cNvPr id="8" name="Picture Placeholder 3">
            <a:extLst>
              <a:ext uri="{FF2B5EF4-FFF2-40B4-BE49-F238E27FC236}">
                <a16:creationId xmlns:a16="http://schemas.microsoft.com/office/drawing/2014/main" id="{9D1DFBC2-C4E8-E691-E48C-B8D2CF49CDAF}"/>
              </a:ext>
            </a:extLst>
          </p:cNvPr>
          <p:cNvSpPr>
            <a:spLocks noGrp="1"/>
          </p:cNvSpPr>
          <p:nvPr>
            <p:ph type="pic" sz="quarter" idx="10"/>
          </p:nvPr>
        </p:nvSpPr>
        <p:spPr>
          <a:xfrm>
            <a:off x="6278037" y="1076324"/>
            <a:ext cx="5365748" cy="5095875"/>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Tree>
    <p:extLst>
      <p:ext uri="{BB962C8B-B14F-4D97-AF65-F5344CB8AC3E}">
        <p14:creationId xmlns:p14="http://schemas.microsoft.com/office/powerpoint/2010/main" val="2465827663"/>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and Image 02">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D455EB0-A36D-4986-9393-AA1D5CE6C067}"/>
              </a:ext>
            </a:extLst>
          </p:cNvPr>
          <p:cNvSpPr>
            <a:spLocks noGrp="1"/>
          </p:cNvSpPr>
          <p:nvPr>
            <p:ph type="pic" sz="quarter" idx="10"/>
          </p:nvPr>
        </p:nvSpPr>
        <p:spPr>
          <a:xfrm>
            <a:off x="548639" y="411480"/>
            <a:ext cx="11094720" cy="310896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5" name="Title 2">
            <a:extLst>
              <a:ext uri="{FF2B5EF4-FFF2-40B4-BE49-F238E27FC236}">
                <a16:creationId xmlns:a16="http://schemas.microsoft.com/office/drawing/2014/main" id="{C17D0BA3-CE88-4FFE-E80D-CD039190BDDD}"/>
              </a:ext>
            </a:extLst>
          </p:cNvPr>
          <p:cNvSpPr>
            <a:spLocks noGrp="1"/>
          </p:cNvSpPr>
          <p:nvPr>
            <p:ph type="title" hasCustomPrompt="1"/>
          </p:nvPr>
        </p:nvSpPr>
        <p:spPr>
          <a:xfrm>
            <a:off x="548640" y="3794760"/>
            <a:ext cx="5364480" cy="914400"/>
          </a:xfrm>
        </p:spPr>
        <p:txBody>
          <a:bodyPr/>
          <a:lstStyle>
            <a:lvl1pPr>
              <a:defRPr sz="2800" b="1" cap="none" baseline="0"/>
            </a:lvl1pPr>
          </a:lstStyle>
          <a:p>
            <a:r>
              <a:rPr lang="en-US"/>
              <a:t>[Slide title]</a:t>
            </a:r>
          </a:p>
        </p:txBody>
      </p:sp>
      <p:sp>
        <p:nvSpPr>
          <p:cNvPr id="3" name="Content Placeholder 3"/>
          <p:cNvSpPr>
            <a:spLocks noGrp="1"/>
          </p:cNvSpPr>
          <p:nvPr>
            <p:ph sz="half" idx="1"/>
          </p:nvPr>
        </p:nvSpPr>
        <p:spPr>
          <a:xfrm>
            <a:off x="6278879" y="3794760"/>
            <a:ext cx="5364480" cy="2377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39DE7-660B-3FA9-966D-AB1D9EF6AC81}"/>
              </a:ext>
            </a:extLst>
          </p:cNvPr>
          <p:cNvSpPr>
            <a:spLocks noGrp="1"/>
          </p:cNvSpPr>
          <p:nvPr>
            <p:ph type="dt" sz="half" idx="11"/>
          </p:nvPr>
        </p:nvSpPr>
        <p:spPr/>
        <p:txBody>
          <a:bodyPr/>
          <a:lstStyle/>
          <a:p>
            <a:fld id="{6034C8CE-AABE-4058-91FF-4CFE20A16D1E}" type="datetimeFigureOut">
              <a:rPr lang="en-US" smtClean="0"/>
              <a:t>1/5/2026</a:t>
            </a:fld>
            <a:endParaRPr lang="en-US"/>
          </a:p>
        </p:txBody>
      </p:sp>
      <p:sp>
        <p:nvSpPr>
          <p:cNvPr id="6" name="Slide Number Placeholder 5">
            <a:extLst>
              <a:ext uri="{FF2B5EF4-FFF2-40B4-BE49-F238E27FC236}">
                <a16:creationId xmlns:a16="http://schemas.microsoft.com/office/drawing/2014/main" id="{25763529-A3F2-C0F4-1A5C-AAFFF34D7F24}"/>
              </a:ext>
            </a:extLst>
          </p:cNvPr>
          <p:cNvSpPr>
            <a:spLocks noGrp="1"/>
          </p:cNvSpPr>
          <p:nvPr>
            <p:ph type="sldNum" sz="quarter" idx="12"/>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959745929"/>
      </p:ext>
    </p:extLst>
  </p:cSld>
  <p:clrMapOvr>
    <a:masterClrMapping/>
  </p:clrMapOvr>
  <p:extLst>
    <p:ext uri="{DCECCB84-F9BA-43D5-87BE-67443E8EF086}">
      <p15:sldGuideLst xmlns:p15="http://schemas.microsoft.com/office/powerpoint/2012/main">
        <p15:guide id="1" orient="horz" pos="2390">
          <p15:clr>
            <a:srgbClr val="A4A3A4"/>
          </p15:clr>
        </p15:guide>
        <p15:guide id="2" orient="horz" pos="3888">
          <p15:clr>
            <a:srgbClr val="A4A3A4"/>
          </p15:clr>
        </p15:guide>
        <p15:guide id="3" orient="horz" pos="2218">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and 2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548639" y="1600200"/>
            <a:ext cx="5364480" cy="228600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548637" y="4114800"/>
            <a:ext cx="5364480"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3" name="Content Placeholder 4"/>
          <p:cNvSpPr>
            <a:spLocks noGrp="1"/>
          </p:cNvSpPr>
          <p:nvPr>
            <p:ph sz="half" idx="1"/>
          </p:nvPr>
        </p:nvSpPr>
        <p:spPr>
          <a:xfrm>
            <a:off x="548639" y="4526280"/>
            <a:ext cx="5364480" cy="164592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6278879" y="1600200"/>
            <a:ext cx="5364480" cy="228600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6278879" y="4114800"/>
            <a:ext cx="5364480"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4" name="Content Placeholder 7"/>
          <p:cNvSpPr>
            <a:spLocks noGrp="1"/>
          </p:cNvSpPr>
          <p:nvPr>
            <p:ph sz="half" idx="2"/>
          </p:nvPr>
        </p:nvSpPr>
        <p:spPr>
          <a:xfrm>
            <a:off x="6278879" y="4526280"/>
            <a:ext cx="5364480" cy="164592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E309248A-8803-C0D0-F841-DA0B643CD6D3}"/>
              </a:ext>
            </a:extLst>
          </p:cNvPr>
          <p:cNvSpPr>
            <a:spLocks noGrp="1"/>
          </p:cNvSpPr>
          <p:nvPr>
            <p:ph type="dt" sz="half" idx="14"/>
          </p:nvPr>
        </p:nvSpPr>
        <p:spPr/>
        <p:txBody>
          <a:bodyPr/>
          <a:lstStyle/>
          <a:p>
            <a:fld id="{6034C8CE-AABE-4058-91FF-4CFE20A16D1E}" type="datetimeFigureOut">
              <a:rPr lang="en-US" smtClean="0"/>
              <a:t>1/5/2026</a:t>
            </a:fld>
            <a:endParaRPr lang="en-US"/>
          </a:p>
        </p:txBody>
      </p:sp>
      <p:sp>
        <p:nvSpPr>
          <p:cNvPr id="11" name="Slide Number Placeholder 10">
            <a:extLst>
              <a:ext uri="{FF2B5EF4-FFF2-40B4-BE49-F238E27FC236}">
                <a16:creationId xmlns:a16="http://schemas.microsoft.com/office/drawing/2014/main" id="{3E501E26-5E18-9AC3-2607-A695FA23E635}"/>
              </a:ext>
            </a:extLst>
          </p:cNvPr>
          <p:cNvSpPr>
            <a:spLocks noGrp="1"/>
          </p:cNvSpPr>
          <p:nvPr>
            <p:ph type="sldNum" sz="quarter" idx="15"/>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467666055"/>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guide id="3" orient="horz" pos="2592">
          <p15:clr>
            <a:srgbClr val="A4A3A4"/>
          </p15:clr>
        </p15:guide>
        <p15:guide id="4" orient="horz" pos="2448">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and 3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548639" y="1600200"/>
            <a:ext cx="3450336" cy="16916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548637" y="3520440"/>
            <a:ext cx="3450336"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3" name="Content Placeholder 4"/>
          <p:cNvSpPr>
            <a:spLocks noGrp="1"/>
          </p:cNvSpPr>
          <p:nvPr>
            <p:ph sz="half" idx="1"/>
          </p:nvPr>
        </p:nvSpPr>
        <p:spPr>
          <a:xfrm>
            <a:off x="548639" y="3931920"/>
            <a:ext cx="3450336" cy="224028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4370831" y="1600200"/>
            <a:ext cx="3450336" cy="16916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4370831" y="3520440"/>
            <a:ext cx="3450336"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4" name="Content Placeholder 7"/>
          <p:cNvSpPr>
            <a:spLocks noGrp="1"/>
          </p:cNvSpPr>
          <p:nvPr>
            <p:ph sz="half" idx="2"/>
          </p:nvPr>
        </p:nvSpPr>
        <p:spPr>
          <a:xfrm>
            <a:off x="4370831" y="3931920"/>
            <a:ext cx="3450336" cy="224028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8193023" y="1600200"/>
            <a:ext cx="3450336" cy="16916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8193023" y="3520440"/>
            <a:ext cx="3450336" cy="365760"/>
          </a:xfrm>
        </p:spPr>
        <p:txBody>
          <a:bodyPr/>
          <a:lstStyle>
            <a:lvl1pPr marL="0" indent="0">
              <a:spcBef>
                <a:spcPts val="0"/>
              </a:spcBef>
              <a:buFontTx/>
              <a:buNone/>
              <a:defRPr sz="1800" b="1"/>
            </a:lvl1pPr>
            <a:lvl2pPr marL="0" indent="0">
              <a:spcBef>
                <a:spcPts val="0"/>
              </a:spcBef>
              <a:buFontTx/>
              <a:buNone/>
              <a:defRPr sz="1800" b="1"/>
            </a:lvl2pPr>
            <a:lvl3pPr marL="0" indent="0">
              <a:spcBef>
                <a:spcPts val="0"/>
              </a:spcBef>
              <a:buFontTx/>
              <a:buNone/>
              <a:defRPr sz="1800" b="1"/>
            </a:lvl3pPr>
            <a:lvl4pPr marL="0" indent="0">
              <a:spcBef>
                <a:spcPts val="0"/>
              </a:spcBef>
              <a:buFontTx/>
              <a:buNone/>
              <a:defRPr sz="1800" b="1"/>
            </a:lvl4pPr>
            <a:lvl5pPr marL="0" indent="0">
              <a:spcBef>
                <a:spcPts val="0"/>
              </a:spcBef>
              <a:buFontTx/>
              <a:buNone/>
              <a:defRPr sz="1800" b="1"/>
            </a:lvl5pPr>
            <a:lvl6pPr marL="0" indent="0">
              <a:spcBef>
                <a:spcPts val="0"/>
              </a:spcBef>
              <a:buFontTx/>
              <a:buNone/>
              <a:defRPr sz="1800" b="1"/>
            </a:lvl6pPr>
            <a:lvl7pPr marL="0" indent="0">
              <a:spcBef>
                <a:spcPts val="0"/>
              </a:spcBef>
              <a:buFontTx/>
              <a:buNone/>
              <a:defRPr sz="1800" b="1"/>
            </a:lvl7pPr>
            <a:lvl8pPr marL="0" indent="0">
              <a:spcBef>
                <a:spcPts val="0"/>
              </a:spcBef>
              <a:buFontTx/>
              <a:buNone/>
              <a:defRPr sz="1800" b="1"/>
            </a:lvl8pPr>
            <a:lvl9pPr marL="0" indent="0">
              <a:spcBef>
                <a:spcPts val="0"/>
              </a:spcBef>
              <a:buFontTx/>
              <a:buNone/>
              <a:defRPr sz="180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8193023" y="3931920"/>
            <a:ext cx="3450336" cy="2240280"/>
          </a:xfrm>
        </p:spPr>
        <p:txBody>
          <a:bodyPr/>
          <a:lstStyle>
            <a:lvl1pPr marL="137160" indent="-137160">
              <a:defRPr sz="1500"/>
            </a:lvl1pPr>
            <a:lvl2pPr marL="274320" indent="-137160">
              <a:defRPr sz="1500"/>
            </a:lvl2pPr>
            <a:lvl3pPr marL="411480" indent="-137160">
              <a:defRPr sz="1500"/>
            </a:lvl3pPr>
            <a:lvl4pPr marL="548640" indent="-137160">
              <a:defRPr sz="1500"/>
            </a:lvl4pPr>
            <a:lvl5pPr marL="685800" indent="-137160">
              <a:defRPr sz="1500"/>
            </a:lvl5pPr>
            <a:lvl6pPr marL="822960" indent="-137160">
              <a:defRPr sz="1500"/>
            </a:lvl6pPr>
            <a:lvl7pPr marL="960120" indent="-137160">
              <a:defRPr sz="1500"/>
            </a:lvl7pPr>
            <a:lvl8pPr marL="1097280" indent="-137160">
              <a:defRPr sz="1500"/>
            </a:lvl8pPr>
            <a:lvl9pPr marL="1234440" indent="-137160">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BCC41EC7-A74C-7FAC-CAAF-B45134A90C1F}"/>
              </a:ext>
            </a:extLst>
          </p:cNvPr>
          <p:cNvSpPr>
            <a:spLocks noGrp="1"/>
          </p:cNvSpPr>
          <p:nvPr>
            <p:ph type="dt" sz="half" idx="18"/>
          </p:nvPr>
        </p:nvSpPr>
        <p:spPr/>
        <p:txBody>
          <a:bodyPr/>
          <a:lstStyle/>
          <a:p>
            <a:fld id="{6034C8CE-AABE-4058-91FF-4CFE20A16D1E}" type="datetimeFigureOut">
              <a:rPr lang="en-US" smtClean="0"/>
              <a:t>1/5/2026</a:t>
            </a:fld>
            <a:endParaRPr lang="en-US"/>
          </a:p>
        </p:txBody>
      </p:sp>
      <p:sp>
        <p:nvSpPr>
          <p:cNvPr id="14" name="Slide Number Placeholder 13">
            <a:extLst>
              <a:ext uri="{FF2B5EF4-FFF2-40B4-BE49-F238E27FC236}">
                <a16:creationId xmlns:a16="http://schemas.microsoft.com/office/drawing/2014/main" id="{0DCE38A9-CABF-9588-DDD8-93DD198F7EC2}"/>
              </a:ext>
            </a:extLst>
          </p:cNvPr>
          <p:cNvSpPr>
            <a:spLocks noGrp="1"/>
          </p:cNvSpPr>
          <p:nvPr>
            <p:ph type="sldNum" sz="quarter" idx="19"/>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722257948"/>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2218">
          <p15:clr>
            <a:srgbClr val="A4A3A4"/>
          </p15:clr>
        </p15:guide>
        <p15:guide id="3" orient="horz" pos="3888">
          <p15:clr>
            <a:srgbClr val="A4A3A4"/>
          </p15:clr>
        </p15:guide>
        <p15:guide id="4" orient="horz" pos="207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and 4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548641" y="1600200"/>
            <a:ext cx="2499359" cy="12344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548639" y="3063240"/>
            <a:ext cx="2499359" cy="365760"/>
          </a:xfrm>
        </p:spPr>
        <p:txBody>
          <a:bodyPr/>
          <a:lstStyle>
            <a:lvl1pPr marL="0" indent="0">
              <a:spcBef>
                <a:spcPts val="0"/>
              </a:spcBef>
              <a:buFontTx/>
              <a:buNone/>
              <a:defRPr sz="1600" b="1"/>
            </a:lvl1pPr>
            <a:lvl2pPr marL="0" indent="0">
              <a:spcBef>
                <a:spcPts val="0"/>
              </a:spcBef>
              <a:buFontTx/>
              <a:buNone/>
              <a:defRPr sz="1600" b="1"/>
            </a:lvl2pPr>
            <a:lvl3pPr marL="0" indent="0">
              <a:spcBef>
                <a:spcPts val="0"/>
              </a:spcBef>
              <a:buFontTx/>
              <a:buNone/>
              <a:defRPr sz="1600" b="1"/>
            </a:lvl3pPr>
            <a:lvl4pPr marL="0" indent="0">
              <a:spcBef>
                <a:spcPts val="0"/>
              </a:spcBef>
              <a:buFontTx/>
              <a:buNone/>
              <a:defRPr sz="1600" b="1"/>
            </a:lvl4pPr>
            <a:lvl5pPr marL="0" indent="0">
              <a:spcBef>
                <a:spcPts val="0"/>
              </a:spcBef>
              <a:buFontTx/>
              <a:buNone/>
              <a:defRPr sz="1600" b="1"/>
            </a:lvl5pPr>
            <a:lvl6pPr marL="0" indent="0">
              <a:spcBef>
                <a:spcPts val="0"/>
              </a:spcBef>
              <a:buFontTx/>
              <a:buNone/>
              <a:defRPr sz="1600" b="1"/>
            </a:lvl6pPr>
            <a:lvl7pPr marL="0" indent="0">
              <a:spcBef>
                <a:spcPts val="0"/>
              </a:spcBef>
              <a:buFontTx/>
              <a:buNone/>
              <a:defRPr sz="1600" b="1"/>
            </a:lvl7pPr>
            <a:lvl8pPr marL="0" indent="0">
              <a:spcBef>
                <a:spcPts val="0"/>
              </a:spcBef>
              <a:buFontTx/>
              <a:buNone/>
              <a:defRPr sz="1600" b="1"/>
            </a:lvl8pPr>
            <a:lvl9pPr marL="0" indent="0">
              <a:spcBef>
                <a:spcPts val="0"/>
              </a:spcBef>
              <a:buFontTx/>
              <a:buNone/>
              <a:defRPr sz="1600" b="1"/>
            </a:lvl9pPr>
          </a:lstStyle>
          <a:p>
            <a:pPr lvl="0"/>
            <a:r>
              <a:rPr lang="en-US"/>
              <a:t>[Subtitle]</a:t>
            </a:r>
          </a:p>
        </p:txBody>
      </p:sp>
      <p:sp>
        <p:nvSpPr>
          <p:cNvPr id="3" name="Content Placeholder 4"/>
          <p:cNvSpPr>
            <a:spLocks noGrp="1"/>
          </p:cNvSpPr>
          <p:nvPr>
            <p:ph sz="half" idx="1"/>
          </p:nvPr>
        </p:nvSpPr>
        <p:spPr>
          <a:xfrm>
            <a:off x="548641" y="3474720"/>
            <a:ext cx="2499359" cy="269748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3428805" y="1600200"/>
            <a:ext cx="2499359" cy="12344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3428805" y="3063240"/>
            <a:ext cx="2499359" cy="365760"/>
          </a:xfrm>
        </p:spPr>
        <p:txBody>
          <a:bodyPr/>
          <a:lstStyle>
            <a:lvl1pPr marL="0" indent="0">
              <a:spcBef>
                <a:spcPts val="0"/>
              </a:spcBef>
              <a:buFontTx/>
              <a:buNone/>
              <a:defRPr sz="1600" b="1"/>
            </a:lvl1pPr>
            <a:lvl2pPr marL="0" indent="0">
              <a:spcBef>
                <a:spcPts val="0"/>
              </a:spcBef>
              <a:buFontTx/>
              <a:buNone/>
              <a:defRPr sz="1600" b="1"/>
            </a:lvl2pPr>
            <a:lvl3pPr marL="0" indent="0">
              <a:spcBef>
                <a:spcPts val="0"/>
              </a:spcBef>
              <a:buFontTx/>
              <a:buNone/>
              <a:defRPr sz="1600" b="1"/>
            </a:lvl3pPr>
            <a:lvl4pPr marL="0" indent="0">
              <a:spcBef>
                <a:spcPts val="0"/>
              </a:spcBef>
              <a:buFontTx/>
              <a:buNone/>
              <a:defRPr sz="1600" b="1"/>
            </a:lvl4pPr>
            <a:lvl5pPr marL="0" indent="0">
              <a:spcBef>
                <a:spcPts val="0"/>
              </a:spcBef>
              <a:buFontTx/>
              <a:buNone/>
              <a:defRPr sz="1600" b="1"/>
            </a:lvl5pPr>
            <a:lvl6pPr marL="0" indent="0">
              <a:spcBef>
                <a:spcPts val="0"/>
              </a:spcBef>
              <a:buFontTx/>
              <a:buNone/>
              <a:defRPr sz="1600" b="1"/>
            </a:lvl6pPr>
            <a:lvl7pPr marL="0" indent="0">
              <a:spcBef>
                <a:spcPts val="0"/>
              </a:spcBef>
              <a:buFontTx/>
              <a:buNone/>
              <a:defRPr sz="1600" b="1"/>
            </a:lvl7pPr>
            <a:lvl8pPr marL="0" indent="0">
              <a:spcBef>
                <a:spcPts val="0"/>
              </a:spcBef>
              <a:buFontTx/>
              <a:buNone/>
              <a:defRPr sz="1600" b="1"/>
            </a:lvl8pPr>
            <a:lvl9pPr marL="0" indent="0">
              <a:spcBef>
                <a:spcPts val="0"/>
              </a:spcBef>
              <a:buFontTx/>
              <a:buNone/>
              <a:defRPr sz="1600" b="1"/>
            </a:lvl9pPr>
          </a:lstStyle>
          <a:p>
            <a:pPr lvl="0"/>
            <a:r>
              <a:rPr lang="en-US"/>
              <a:t>[Subtitle]</a:t>
            </a:r>
          </a:p>
        </p:txBody>
      </p:sp>
      <p:sp>
        <p:nvSpPr>
          <p:cNvPr id="4" name="Content Placeholder 7"/>
          <p:cNvSpPr>
            <a:spLocks noGrp="1"/>
          </p:cNvSpPr>
          <p:nvPr>
            <p:ph sz="half" idx="2"/>
          </p:nvPr>
        </p:nvSpPr>
        <p:spPr>
          <a:xfrm>
            <a:off x="3428805" y="3474720"/>
            <a:ext cx="2499359" cy="269748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6263841" y="1600200"/>
            <a:ext cx="2499359" cy="12344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6263841" y="3063240"/>
            <a:ext cx="2499359" cy="365760"/>
          </a:xfrm>
        </p:spPr>
        <p:txBody>
          <a:bodyPr/>
          <a:lstStyle>
            <a:lvl1pPr marL="0" indent="0">
              <a:spcBef>
                <a:spcPts val="0"/>
              </a:spcBef>
              <a:buFontTx/>
              <a:buNone/>
              <a:defRPr sz="1600" b="1"/>
            </a:lvl1pPr>
            <a:lvl2pPr marL="0" indent="0">
              <a:spcBef>
                <a:spcPts val="0"/>
              </a:spcBef>
              <a:buFontTx/>
              <a:buNone/>
              <a:defRPr sz="1600" b="1"/>
            </a:lvl2pPr>
            <a:lvl3pPr marL="0" indent="0">
              <a:spcBef>
                <a:spcPts val="0"/>
              </a:spcBef>
              <a:buFontTx/>
              <a:buNone/>
              <a:defRPr sz="1600" b="1"/>
            </a:lvl3pPr>
            <a:lvl4pPr marL="0" indent="0">
              <a:spcBef>
                <a:spcPts val="0"/>
              </a:spcBef>
              <a:buFontTx/>
              <a:buNone/>
              <a:defRPr sz="1600" b="1"/>
            </a:lvl4pPr>
            <a:lvl5pPr marL="0" indent="0">
              <a:spcBef>
                <a:spcPts val="0"/>
              </a:spcBef>
              <a:buFontTx/>
              <a:buNone/>
              <a:defRPr sz="1600" b="1"/>
            </a:lvl5pPr>
            <a:lvl6pPr marL="0" indent="0">
              <a:spcBef>
                <a:spcPts val="0"/>
              </a:spcBef>
              <a:buFontTx/>
              <a:buNone/>
              <a:defRPr sz="1600" b="1"/>
            </a:lvl6pPr>
            <a:lvl7pPr marL="0" indent="0">
              <a:spcBef>
                <a:spcPts val="0"/>
              </a:spcBef>
              <a:buFontTx/>
              <a:buNone/>
              <a:defRPr sz="1600" b="1"/>
            </a:lvl7pPr>
            <a:lvl8pPr marL="0" indent="0">
              <a:spcBef>
                <a:spcPts val="0"/>
              </a:spcBef>
              <a:buFontTx/>
              <a:buNone/>
              <a:defRPr sz="1600" b="1"/>
            </a:lvl8pPr>
            <a:lvl9pPr marL="0" indent="0">
              <a:spcBef>
                <a:spcPts val="0"/>
              </a:spcBef>
              <a:buFontTx/>
              <a:buNone/>
              <a:defRPr sz="160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6263841" y="3474720"/>
            <a:ext cx="2499359" cy="269748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D206E8B5-48CF-3920-10E8-5C214FEE93B1}"/>
              </a:ext>
            </a:extLst>
          </p:cNvPr>
          <p:cNvSpPr>
            <a:spLocks noGrp="1"/>
          </p:cNvSpPr>
          <p:nvPr>
            <p:ph type="pic" sz="quarter" idx="19"/>
          </p:nvPr>
        </p:nvSpPr>
        <p:spPr>
          <a:xfrm>
            <a:off x="9144001" y="1600200"/>
            <a:ext cx="2499359" cy="1234440"/>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14" name="Text Placeholder 12">
            <a:extLst>
              <a:ext uri="{FF2B5EF4-FFF2-40B4-BE49-F238E27FC236}">
                <a16:creationId xmlns:a16="http://schemas.microsoft.com/office/drawing/2014/main" id="{30A8711B-6FCD-CC40-76D9-6F2EED66A6EF}"/>
              </a:ext>
            </a:extLst>
          </p:cNvPr>
          <p:cNvSpPr>
            <a:spLocks noGrp="1"/>
          </p:cNvSpPr>
          <p:nvPr>
            <p:ph type="body" sz="quarter" idx="20" hasCustomPrompt="1"/>
          </p:nvPr>
        </p:nvSpPr>
        <p:spPr>
          <a:xfrm>
            <a:off x="9144001" y="3063240"/>
            <a:ext cx="2499359" cy="365760"/>
          </a:xfrm>
        </p:spPr>
        <p:txBody>
          <a:bodyPr/>
          <a:lstStyle>
            <a:lvl1pPr marL="0" indent="0">
              <a:spcBef>
                <a:spcPts val="0"/>
              </a:spcBef>
              <a:buFontTx/>
              <a:buNone/>
              <a:defRPr sz="1600" b="1"/>
            </a:lvl1pPr>
            <a:lvl2pPr marL="0" indent="0">
              <a:spcBef>
                <a:spcPts val="0"/>
              </a:spcBef>
              <a:buFontTx/>
              <a:buNone/>
              <a:defRPr sz="1600" b="1"/>
            </a:lvl2pPr>
            <a:lvl3pPr marL="0" indent="0">
              <a:spcBef>
                <a:spcPts val="0"/>
              </a:spcBef>
              <a:buFontTx/>
              <a:buNone/>
              <a:defRPr sz="1600" b="1"/>
            </a:lvl3pPr>
            <a:lvl4pPr marL="0" indent="0">
              <a:spcBef>
                <a:spcPts val="0"/>
              </a:spcBef>
              <a:buFontTx/>
              <a:buNone/>
              <a:defRPr sz="1600" b="1"/>
            </a:lvl4pPr>
            <a:lvl5pPr marL="0" indent="0">
              <a:spcBef>
                <a:spcPts val="0"/>
              </a:spcBef>
              <a:buFontTx/>
              <a:buNone/>
              <a:defRPr sz="1600" b="1"/>
            </a:lvl5pPr>
            <a:lvl6pPr marL="0" indent="0">
              <a:spcBef>
                <a:spcPts val="0"/>
              </a:spcBef>
              <a:buFontTx/>
              <a:buNone/>
              <a:defRPr sz="1600" b="1"/>
            </a:lvl6pPr>
            <a:lvl7pPr marL="0" indent="0">
              <a:spcBef>
                <a:spcPts val="0"/>
              </a:spcBef>
              <a:buFontTx/>
              <a:buNone/>
              <a:defRPr sz="1600" b="1"/>
            </a:lvl7pPr>
            <a:lvl8pPr marL="0" indent="0">
              <a:spcBef>
                <a:spcPts val="0"/>
              </a:spcBef>
              <a:buFontTx/>
              <a:buNone/>
              <a:defRPr sz="1600" b="1"/>
            </a:lvl8pPr>
            <a:lvl9pPr marL="0" indent="0">
              <a:spcBef>
                <a:spcPts val="0"/>
              </a:spcBef>
              <a:buFontTx/>
              <a:buNone/>
              <a:defRPr sz="1600" b="1"/>
            </a:lvl9pPr>
          </a:lstStyle>
          <a:p>
            <a:pPr lvl="0"/>
            <a:r>
              <a:rPr lang="en-US"/>
              <a:t>[Subtitle]</a:t>
            </a:r>
          </a:p>
        </p:txBody>
      </p:sp>
      <p:sp>
        <p:nvSpPr>
          <p:cNvPr id="15" name="Content Placeholder 13">
            <a:extLst>
              <a:ext uri="{FF2B5EF4-FFF2-40B4-BE49-F238E27FC236}">
                <a16:creationId xmlns:a16="http://schemas.microsoft.com/office/drawing/2014/main" id="{ABA13BFB-DABC-41BC-F712-51774CC8BA1C}"/>
              </a:ext>
            </a:extLst>
          </p:cNvPr>
          <p:cNvSpPr>
            <a:spLocks noGrp="1"/>
          </p:cNvSpPr>
          <p:nvPr>
            <p:ph sz="half" idx="21"/>
          </p:nvPr>
        </p:nvSpPr>
        <p:spPr>
          <a:xfrm>
            <a:off x="9144001" y="3474720"/>
            <a:ext cx="2499359" cy="269748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15">
            <a:extLst>
              <a:ext uri="{FF2B5EF4-FFF2-40B4-BE49-F238E27FC236}">
                <a16:creationId xmlns:a16="http://schemas.microsoft.com/office/drawing/2014/main" id="{6FA3AB29-95C5-BB81-8596-7248603E0DBA}"/>
              </a:ext>
            </a:extLst>
          </p:cNvPr>
          <p:cNvSpPr>
            <a:spLocks noGrp="1"/>
          </p:cNvSpPr>
          <p:nvPr>
            <p:ph type="dt" sz="half" idx="22"/>
          </p:nvPr>
        </p:nvSpPr>
        <p:spPr/>
        <p:txBody>
          <a:bodyPr/>
          <a:lstStyle/>
          <a:p>
            <a:fld id="{6034C8CE-AABE-4058-91FF-4CFE20A16D1E}" type="datetimeFigureOut">
              <a:rPr lang="en-US" smtClean="0"/>
              <a:t>1/5/2026</a:t>
            </a:fld>
            <a:endParaRPr lang="en-US"/>
          </a:p>
        </p:txBody>
      </p:sp>
      <p:sp>
        <p:nvSpPr>
          <p:cNvPr id="17" name="Slide Number Placeholder 16">
            <a:extLst>
              <a:ext uri="{FF2B5EF4-FFF2-40B4-BE49-F238E27FC236}">
                <a16:creationId xmlns:a16="http://schemas.microsoft.com/office/drawing/2014/main" id="{F8249F74-522A-F15A-97B8-27047D5DEDAE}"/>
              </a:ext>
            </a:extLst>
          </p:cNvPr>
          <p:cNvSpPr>
            <a:spLocks noGrp="1"/>
          </p:cNvSpPr>
          <p:nvPr>
            <p:ph type="sldNum" sz="quarter" idx="2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4235896023"/>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1786">
          <p15:clr>
            <a:srgbClr val="A4A3A4"/>
          </p15:clr>
        </p15:guide>
        <p15:guide id="3" orient="horz" pos="3888">
          <p15:clr>
            <a:srgbClr val="A4A3A4"/>
          </p15:clr>
        </p15:guide>
        <p15:guide id="4" orient="horz" pos="1930">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411481"/>
            <a:ext cx="8231293" cy="1189037"/>
          </a:xfrm>
        </p:spPr>
        <p:txBody>
          <a:bodyPr anchor="t" anchorCtr="0"/>
          <a:lstStyle>
            <a:lvl1pPr>
              <a:lnSpc>
                <a:spcPct val="80000"/>
              </a:lnSpc>
              <a:defRPr sz="4000" spc="-100" baseline="0">
                <a:solidFill>
                  <a:schemeClr val="tx2"/>
                </a:solidFill>
              </a:defRPr>
            </a:lvl1pPr>
          </a:lstStyle>
          <a:p>
            <a:r>
              <a:rPr lang="en-US"/>
              <a:t>[Section title]</a:t>
            </a:r>
          </a:p>
        </p:txBody>
      </p:sp>
      <p:sp>
        <p:nvSpPr>
          <p:cNvPr id="9" name="Text Placeholder 2">
            <a:extLst>
              <a:ext uri="{FF2B5EF4-FFF2-40B4-BE49-F238E27FC236}">
                <a16:creationId xmlns:a16="http://schemas.microsoft.com/office/drawing/2014/main" id="{B62121C3-FD56-A9B2-1088-141E0BDB4C18}"/>
              </a:ext>
            </a:extLst>
          </p:cNvPr>
          <p:cNvSpPr>
            <a:spLocks noGrp="1"/>
          </p:cNvSpPr>
          <p:nvPr>
            <p:ph type="body" sz="quarter" idx="11" hasCustomPrompt="1"/>
          </p:nvPr>
        </p:nvSpPr>
        <p:spPr>
          <a:xfrm>
            <a:off x="548640" y="2148840"/>
            <a:ext cx="6795135" cy="4023360"/>
          </a:xfrm>
        </p:spPr>
        <p:txBody>
          <a:bodyPr/>
          <a:lstStyle>
            <a:lvl1pPr marL="0" indent="0">
              <a:spcBef>
                <a:spcPts val="0"/>
              </a:spcBef>
              <a:buFontTx/>
              <a:buNone/>
              <a:defRPr sz="2800">
                <a:solidFill>
                  <a:schemeClr val="tx1"/>
                </a:solidFill>
              </a:defRPr>
            </a:lvl1pPr>
            <a:lvl2pPr marL="182880" indent="-182880">
              <a:spcBef>
                <a:spcPts val="1000"/>
              </a:spcBef>
              <a:buFont typeface="Arial" panose="020B0604020202020204" pitchFamily="34" charset="0"/>
              <a:buChar char="▪"/>
              <a:defRPr>
                <a:solidFill>
                  <a:schemeClr val="tx1"/>
                </a:solidFill>
              </a:defRPr>
            </a:lvl2pPr>
            <a:lvl3pPr marL="365760">
              <a:defRPr>
                <a:solidFill>
                  <a:schemeClr val="tx1"/>
                </a:solidFill>
              </a:defRPr>
            </a:lvl3pPr>
            <a:lvl4pPr marL="548640">
              <a:defRPr>
                <a:solidFill>
                  <a:schemeClr val="tx1"/>
                </a:solidFill>
              </a:defRPr>
            </a:lvl4pPr>
            <a:lvl5pPr marL="731520">
              <a:defRPr>
                <a:solidFill>
                  <a:schemeClr val="tx1"/>
                </a:solidFill>
              </a:defRPr>
            </a:lvl5pPr>
            <a:lvl6pPr marL="914400">
              <a:defRPr/>
            </a:lvl6pPr>
            <a:lvl7pPr marL="1097280">
              <a:defRPr/>
            </a:lvl7pPr>
            <a:lvl8pPr marL="1280160">
              <a:defRPr/>
            </a:lvl8pPr>
            <a:lvl9pPr marL="1463040">
              <a:defRPr/>
            </a:lvl9pPr>
          </a:lstStyle>
          <a:p>
            <a:pPr lvl="0"/>
            <a:r>
              <a:rPr lang="en-US" dirty="0"/>
              <a:t>[Optional section subtitle]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Date Placeholder 4">
            <a:extLst>
              <a:ext uri="{FF2B5EF4-FFF2-40B4-BE49-F238E27FC236}">
                <a16:creationId xmlns:a16="http://schemas.microsoft.com/office/drawing/2014/main" id="{B1DBADC8-E5B3-9DDB-F294-C14F7AA987B8}"/>
              </a:ext>
            </a:extLst>
          </p:cNvPr>
          <p:cNvSpPr>
            <a:spLocks noGrp="1"/>
          </p:cNvSpPr>
          <p:nvPr>
            <p:ph type="dt" sz="half" idx="12"/>
          </p:nvPr>
        </p:nvSpPr>
        <p:spPr/>
        <p:txBody>
          <a:bodyPr/>
          <a:lstStyle/>
          <a:p>
            <a:fld id="{6034C8CE-AABE-4058-91FF-4CFE20A16D1E}" type="datetimeFigureOut">
              <a:rPr lang="en-US" smtClean="0"/>
              <a:t>1/5/2026</a:t>
            </a:fld>
            <a:endParaRPr lang="en-US"/>
          </a:p>
        </p:txBody>
      </p:sp>
      <p:sp>
        <p:nvSpPr>
          <p:cNvPr id="6" name="Slide Number Placeholder 5">
            <a:extLst>
              <a:ext uri="{FF2B5EF4-FFF2-40B4-BE49-F238E27FC236}">
                <a16:creationId xmlns:a16="http://schemas.microsoft.com/office/drawing/2014/main" id="{4A7DADDA-8448-690C-2CAB-FA7E28471B81}"/>
              </a:ext>
            </a:extLst>
          </p:cNvPr>
          <p:cNvSpPr>
            <a:spLocks noGrp="1"/>
          </p:cNvSpPr>
          <p:nvPr>
            <p:ph type="sldNum" sz="quarter" idx="13"/>
          </p:nvPr>
        </p:nvSpPr>
        <p:spPr/>
        <p:txBody>
          <a:bodyPr/>
          <a:lstStyle/>
          <a:p>
            <a:fld id="{3DFC8E38-E454-47DC-8E57-EA7C113E253C}" type="slidenum">
              <a:rPr lang="en-US" smtClean="0"/>
              <a:t>‹#›</a:t>
            </a:fld>
            <a:endParaRPr lang="en-US"/>
          </a:p>
        </p:txBody>
      </p:sp>
      <p:sp>
        <p:nvSpPr>
          <p:cNvPr id="13" name="Rectangle 15">
            <a:extLst>
              <a:ext uri="{FF2B5EF4-FFF2-40B4-BE49-F238E27FC236}">
                <a16:creationId xmlns:a16="http://schemas.microsoft.com/office/drawing/2014/main" id="{29767174-7781-C263-3756-CD54301026CD}"/>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4" name="Rectangle 13">
            <a:extLst>
              <a:ext uri="{FF2B5EF4-FFF2-40B4-BE49-F238E27FC236}">
                <a16:creationId xmlns:a16="http://schemas.microsoft.com/office/drawing/2014/main" id="{D36F2182-1ACE-5AD5-681B-31F3C2187042}"/>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dirty="0">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9A0C2669-2091-19FC-7FA5-E8DD4A44F8CF}"/>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2632897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Imag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D68235BF-5094-B6AD-6429-61352C54DE99}"/>
              </a:ext>
            </a:extLst>
          </p:cNvPr>
          <p:cNvSpPr>
            <a:spLocks noGrp="1"/>
          </p:cNvSpPr>
          <p:nvPr>
            <p:ph type="pic" sz="quarter" idx="10"/>
          </p:nvPr>
        </p:nvSpPr>
        <p:spPr>
          <a:xfrm>
            <a:off x="0" y="228600"/>
            <a:ext cx="12192000" cy="6400800"/>
          </a:xfrm>
          <a:solidFill>
            <a:srgbClr val="565557"/>
          </a:solidFill>
        </p:spPr>
        <p:txBody>
          <a:bodyPr anchor="ctr" anchorCtr="0"/>
          <a:lstStyle>
            <a:lvl1pPr marL="0" indent="0" algn="ctr">
              <a:buFontTx/>
              <a:buNone/>
              <a:defRPr sz="1000">
                <a:solidFill>
                  <a:srgbClr val="FFFFFF"/>
                </a:solidFill>
              </a:defRPr>
            </a:lvl1pPr>
          </a:lstStyle>
          <a:p>
            <a:r>
              <a:rPr lang="en-US" dirty="0"/>
              <a:t>Click icon to add picture</a:t>
            </a:r>
          </a:p>
        </p:txBody>
      </p:sp>
      <p:sp>
        <p:nvSpPr>
          <p:cNvPr id="2" name="Title 2"/>
          <p:cNvSpPr>
            <a:spLocks noGrp="1"/>
          </p:cNvSpPr>
          <p:nvPr>
            <p:ph type="title" hasCustomPrompt="1"/>
          </p:nvPr>
        </p:nvSpPr>
        <p:spPr>
          <a:xfrm>
            <a:off x="548640" y="411481"/>
            <a:ext cx="8231293" cy="1189037"/>
          </a:xfrm>
        </p:spPr>
        <p:txBody>
          <a:bodyPr anchor="t" anchorCtr="0"/>
          <a:lstStyle>
            <a:lvl1pPr>
              <a:lnSpc>
                <a:spcPct val="80000"/>
              </a:lnSpc>
              <a:defRPr sz="4000" spc="-100" baseline="0">
                <a:solidFill>
                  <a:schemeClr val="tx2"/>
                </a:solidFill>
              </a:defRPr>
            </a:lvl1pPr>
          </a:lstStyle>
          <a:p>
            <a:r>
              <a:rPr lang="en-US"/>
              <a:t>[Section title]</a:t>
            </a:r>
          </a:p>
        </p:txBody>
      </p:sp>
      <p:sp>
        <p:nvSpPr>
          <p:cNvPr id="4" name="Text Placeholder 3">
            <a:extLst>
              <a:ext uri="{FF2B5EF4-FFF2-40B4-BE49-F238E27FC236}">
                <a16:creationId xmlns:a16="http://schemas.microsoft.com/office/drawing/2014/main" id="{CADC6E9F-9E2F-3968-F76A-CD8240DB9C82}"/>
              </a:ext>
            </a:extLst>
          </p:cNvPr>
          <p:cNvSpPr>
            <a:spLocks noGrp="1"/>
          </p:cNvSpPr>
          <p:nvPr>
            <p:ph type="body" sz="quarter" idx="11" hasCustomPrompt="1"/>
          </p:nvPr>
        </p:nvSpPr>
        <p:spPr>
          <a:xfrm>
            <a:off x="548640" y="2148840"/>
            <a:ext cx="6795135" cy="914400"/>
          </a:xfrm>
        </p:spPr>
        <p:txBody>
          <a:bodyPr/>
          <a:lstStyle>
            <a:lvl1pPr marL="0" indent="0">
              <a:spcBef>
                <a:spcPts val="0"/>
              </a:spcBef>
              <a:buFontTx/>
              <a:buNone/>
              <a:defRPr sz="2800">
                <a:solidFill>
                  <a:schemeClr val="tx1"/>
                </a:solidFill>
              </a:defRPr>
            </a:lvl1pPr>
            <a:lvl2pPr marL="182880" indent="-182880">
              <a:spcBef>
                <a:spcPts val="1000"/>
              </a:spcBef>
              <a:buFont typeface="Arial" panose="020B0604020202020204" pitchFamily="34" charset="0"/>
              <a:buChar char="▪"/>
              <a:defRPr>
                <a:solidFill>
                  <a:schemeClr val="tx1"/>
                </a:solidFill>
              </a:defRPr>
            </a:lvl2pPr>
            <a:lvl3pPr marL="365760">
              <a:defRPr>
                <a:solidFill>
                  <a:schemeClr val="tx1"/>
                </a:solidFill>
              </a:defRPr>
            </a:lvl3pPr>
            <a:lvl4pPr marL="548640">
              <a:defRPr>
                <a:solidFill>
                  <a:schemeClr val="tx1"/>
                </a:solidFill>
              </a:defRPr>
            </a:lvl4pPr>
            <a:lvl5pPr marL="731520">
              <a:defRPr>
                <a:solidFill>
                  <a:schemeClr val="tx1"/>
                </a:solidFill>
              </a:defRPr>
            </a:lvl5pPr>
            <a:lvl6pPr marL="914400">
              <a:defRPr/>
            </a:lvl6pPr>
            <a:lvl7pPr marL="1097280">
              <a:defRPr/>
            </a:lvl7pPr>
            <a:lvl8pPr marL="1280160">
              <a:defRPr/>
            </a:lvl8pPr>
            <a:lvl9pPr marL="1463040">
              <a:defRPr/>
            </a:lvl9pPr>
          </a:lstStyle>
          <a:p>
            <a:pPr lvl="0"/>
            <a:r>
              <a:rPr lang="en-US" dirty="0"/>
              <a:t>[Optional section subtitle]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Date Placeholder 4">
            <a:extLst>
              <a:ext uri="{FF2B5EF4-FFF2-40B4-BE49-F238E27FC236}">
                <a16:creationId xmlns:a16="http://schemas.microsoft.com/office/drawing/2014/main" id="{9B2EB74B-4EFA-464C-722C-FBCA5174031B}"/>
              </a:ext>
            </a:extLst>
          </p:cNvPr>
          <p:cNvSpPr>
            <a:spLocks noGrp="1"/>
          </p:cNvSpPr>
          <p:nvPr>
            <p:ph type="dt" sz="half" idx="12"/>
          </p:nvPr>
        </p:nvSpPr>
        <p:spPr/>
        <p:txBody>
          <a:bodyPr/>
          <a:lstStyle>
            <a:lvl1pPr>
              <a:defRPr>
                <a:solidFill>
                  <a:schemeClr val="bg1"/>
                </a:solidFill>
              </a:defRPr>
            </a:lvl1pPr>
          </a:lstStyle>
          <a:p>
            <a:fld id="{6034C8CE-AABE-4058-91FF-4CFE20A16D1E}" type="datetimeFigureOut">
              <a:rPr lang="en-US" smtClean="0"/>
              <a:t>1/5/2026</a:t>
            </a:fld>
            <a:endParaRPr lang="en-US"/>
          </a:p>
        </p:txBody>
      </p:sp>
      <p:sp>
        <p:nvSpPr>
          <p:cNvPr id="6" name="Slide Number Placeholder 5">
            <a:extLst>
              <a:ext uri="{FF2B5EF4-FFF2-40B4-BE49-F238E27FC236}">
                <a16:creationId xmlns:a16="http://schemas.microsoft.com/office/drawing/2014/main" id="{D8C19503-16E7-50C5-8995-F8E0DCB6B626}"/>
              </a:ext>
            </a:extLst>
          </p:cNvPr>
          <p:cNvSpPr>
            <a:spLocks noGrp="1"/>
          </p:cNvSpPr>
          <p:nvPr>
            <p:ph type="sldNum" sz="quarter" idx="13"/>
          </p:nvPr>
        </p:nvSpPr>
        <p:spPr/>
        <p:txBody>
          <a:bodyPr/>
          <a:lstStyle>
            <a:lvl1pPr>
              <a:defRPr>
                <a:solidFill>
                  <a:schemeClr val="bg1"/>
                </a:solidFill>
              </a:defRPr>
            </a:lvl1pPr>
          </a:lstStyle>
          <a:p>
            <a:fld id="{3DFC8E38-E454-47DC-8E57-EA7C113E253C}" type="slidenum">
              <a:rPr lang="en-US" smtClean="0"/>
              <a:t>‹#›</a:t>
            </a:fld>
            <a:endParaRPr lang="en-US"/>
          </a:p>
        </p:txBody>
      </p:sp>
      <p:pic>
        <p:nvPicPr>
          <p:cNvPr id="7" name="Picture 6">
            <a:extLst>
              <a:ext uri="{FF2B5EF4-FFF2-40B4-BE49-F238E27FC236}">
                <a16:creationId xmlns:a16="http://schemas.microsoft.com/office/drawing/2014/main" id="{B8E613F9-1842-268A-DF27-3F9D76502705}"/>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750771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White 0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411481"/>
            <a:ext cx="8231293" cy="1189037"/>
          </a:xfrm>
        </p:spPr>
        <p:txBody>
          <a:bodyPr anchor="t" anchorCtr="0"/>
          <a:lstStyle>
            <a:lvl1pPr>
              <a:lnSpc>
                <a:spcPct val="80000"/>
              </a:lnSpc>
              <a:defRPr sz="4000" spc="-100" baseline="0">
                <a:solidFill>
                  <a:schemeClr val="bg2"/>
                </a:solidFill>
              </a:defRPr>
            </a:lvl1pPr>
          </a:lstStyle>
          <a:p>
            <a:r>
              <a:rPr lang="en-US" dirty="0"/>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548640" y="2148840"/>
            <a:ext cx="6795135" cy="4023360"/>
          </a:xfrm>
        </p:spPr>
        <p:txBody>
          <a:bodyPr/>
          <a:lstStyle>
            <a:lvl1pPr marL="0" indent="0">
              <a:spcBef>
                <a:spcPts val="0"/>
              </a:spcBef>
              <a:buFontTx/>
              <a:buNone/>
              <a:defRPr sz="2800"/>
            </a:lvl1pPr>
            <a:lvl2pPr marL="182880" indent="-182880">
              <a:spcBef>
                <a:spcPts val="1000"/>
              </a:spcBef>
              <a:buFont typeface="Arial" panose="020B0604020202020204" pitchFamily="34" charset="0"/>
              <a:buChar char="▪"/>
              <a:defRPr/>
            </a:lvl2pPr>
            <a:lvl3pPr marL="365760">
              <a:defRPr/>
            </a:lvl3pPr>
            <a:lvl4pPr marL="548640">
              <a:defRPr/>
            </a:lvl4pPr>
            <a:lvl5pPr marL="731520">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dirty="0"/>
              <a:t>[Optional section subtitle]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Date Placeholder 4">
            <a:extLst>
              <a:ext uri="{FF2B5EF4-FFF2-40B4-BE49-F238E27FC236}">
                <a16:creationId xmlns:a16="http://schemas.microsoft.com/office/drawing/2014/main" id="{D8CC6170-ECB5-A830-2874-091E36410134}"/>
              </a:ext>
            </a:extLst>
          </p:cNvPr>
          <p:cNvSpPr>
            <a:spLocks noGrp="1"/>
          </p:cNvSpPr>
          <p:nvPr>
            <p:ph type="dt" sz="half" idx="12"/>
          </p:nvPr>
        </p:nvSpPr>
        <p:spPr/>
        <p:txBody>
          <a:bodyPr/>
          <a:lstStyle/>
          <a:p>
            <a:fld id="{6034C8CE-AABE-4058-91FF-4CFE20A16D1E}" type="datetimeFigureOut">
              <a:rPr lang="en-US" smtClean="0"/>
              <a:t>1/5/2026</a:t>
            </a:fld>
            <a:endParaRPr lang="en-US"/>
          </a:p>
        </p:txBody>
      </p:sp>
      <p:sp>
        <p:nvSpPr>
          <p:cNvPr id="6" name="Slide Number Placeholder 5">
            <a:extLst>
              <a:ext uri="{FF2B5EF4-FFF2-40B4-BE49-F238E27FC236}">
                <a16:creationId xmlns:a16="http://schemas.microsoft.com/office/drawing/2014/main" id="{DCB1CE1D-5DB3-7DB4-A801-B688218E7EC6}"/>
              </a:ext>
            </a:extLst>
          </p:cNvPr>
          <p:cNvSpPr>
            <a:spLocks noGrp="1"/>
          </p:cNvSpPr>
          <p:nvPr>
            <p:ph type="sldNum" sz="quarter" idx="1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10937151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Image">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F9D3AB9C-26E9-8E88-3B55-B4A5EC7C31F2}"/>
              </a:ext>
            </a:extLst>
          </p:cNvPr>
          <p:cNvSpPr>
            <a:spLocks noGrp="1"/>
          </p:cNvSpPr>
          <p:nvPr>
            <p:ph type="dt" sz="half" idx="49"/>
          </p:nvPr>
        </p:nvSpPr>
        <p:spPr/>
        <p:txBody>
          <a:bodyPr/>
          <a:lstStyle/>
          <a:p>
            <a:fld id="{6034C8CE-AABE-4058-91FF-4CFE20A16D1E}" type="datetimeFigureOut">
              <a:rPr lang="en-US" smtClean="0"/>
              <a:t>1/5/2026</a:t>
            </a:fld>
            <a:endParaRPr lang="en-US"/>
          </a:p>
        </p:txBody>
      </p:sp>
      <p:sp>
        <p:nvSpPr>
          <p:cNvPr id="21" name="Slide Number Placeholder 20">
            <a:extLst>
              <a:ext uri="{FF2B5EF4-FFF2-40B4-BE49-F238E27FC236}">
                <a16:creationId xmlns:a16="http://schemas.microsoft.com/office/drawing/2014/main" id="{CF1316F0-9F13-53EA-1597-09232B2FF1AB}"/>
              </a:ext>
            </a:extLst>
          </p:cNvPr>
          <p:cNvSpPr>
            <a:spLocks noGrp="1"/>
          </p:cNvSpPr>
          <p:nvPr>
            <p:ph type="sldNum" sz="quarter" idx="50"/>
          </p:nvPr>
        </p:nvSpPr>
        <p:spPr/>
        <p:txBody>
          <a:bodyPr/>
          <a:lstStyle/>
          <a:p>
            <a:fld id="{3DFC8E38-E454-47DC-8E57-EA7C113E253C}" type="slidenum">
              <a:rPr lang="en-US" smtClean="0"/>
              <a:t>‹#›</a:t>
            </a:fld>
            <a:endParaRPr lang="en-US"/>
          </a:p>
        </p:txBody>
      </p:sp>
      <p:pic>
        <p:nvPicPr>
          <p:cNvPr id="5" name="U.S. Army" descr="U.S. Army">
            <a:extLst>
              <a:ext uri="{FF2B5EF4-FFF2-40B4-BE49-F238E27FC236}">
                <a16:creationId xmlns:a16="http://schemas.microsoft.com/office/drawing/2014/main" id="{499EE878-E6B9-0543-B958-85A17AE36A27}"/>
              </a:ext>
            </a:extLst>
          </p:cNvPr>
          <p:cNvPicPr>
            <a:picLocks noChangeAspect="1"/>
          </p:cNvPicPr>
          <p:nvPr/>
        </p:nvPicPr>
        <p:blipFill>
          <a:blip r:embed="rId2"/>
          <a:stretch>
            <a:fillRect/>
          </a:stretch>
        </p:blipFill>
        <p:spPr bwMode="black">
          <a:xfrm>
            <a:off x="244899" y="112631"/>
            <a:ext cx="3246120" cy="1225808"/>
          </a:xfrm>
          <a:prstGeom prst="rect">
            <a:avLst/>
          </a:prstGeom>
        </p:spPr>
      </p:pic>
      <p:sp>
        <p:nvSpPr>
          <p:cNvPr id="8" name="Text Placeholder 30">
            <a:extLst>
              <a:ext uri="{FF2B5EF4-FFF2-40B4-BE49-F238E27FC236}">
                <a16:creationId xmlns:a16="http://schemas.microsoft.com/office/drawing/2014/main" id="{96CD17E6-26AB-FBB2-220C-D5185212C519}"/>
              </a:ext>
            </a:extLst>
          </p:cNvPr>
          <p:cNvSpPr>
            <a:spLocks noGrp="1"/>
          </p:cNvSpPr>
          <p:nvPr>
            <p:ph type="body" sz="quarter" idx="39" hasCustomPrompt="1"/>
          </p:nvPr>
        </p:nvSpPr>
        <p:spPr>
          <a:xfrm>
            <a:off x="547688" y="5133530"/>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9" name="Text Placeholder 30">
            <a:extLst>
              <a:ext uri="{FF2B5EF4-FFF2-40B4-BE49-F238E27FC236}">
                <a16:creationId xmlns:a16="http://schemas.microsoft.com/office/drawing/2014/main" id="{FCD1ED33-CCD9-E1B6-327A-71BC6F62C4DB}"/>
              </a:ext>
            </a:extLst>
          </p:cNvPr>
          <p:cNvSpPr>
            <a:spLocks noGrp="1"/>
          </p:cNvSpPr>
          <p:nvPr>
            <p:ph type="body" sz="quarter" idx="40" hasCustomPrompt="1"/>
          </p:nvPr>
        </p:nvSpPr>
        <p:spPr>
          <a:xfrm>
            <a:off x="547688" y="4952738"/>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Controlled by: </a:t>
            </a:r>
          </a:p>
        </p:txBody>
      </p:sp>
      <p:sp>
        <p:nvSpPr>
          <p:cNvPr id="11" name="Text Placeholder 30">
            <a:extLst>
              <a:ext uri="{FF2B5EF4-FFF2-40B4-BE49-F238E27FC236}">
                <a16:creationId xmlns:a16="http://schemas.microsoft.com/office/drawing/2014/main" id="{A255632D-60F3-C439-D931-6B2874E894D7}"/>
              </a:ext>
            </a:extLst>
          </p:cNvPr>
          <p:cNvSpPr>
            <a:spLocks noGrp="1"/>
          </p:cNvSpPr>
          <p:nvPr>
            <p:ph type="body" sz="quarter" idx="41" hasCustomPrompt="1"/>
          </p:nvPr>
        </p:nvSpPr>
        <p:spPr>
          <a:xfrm>
            <a:off x="547688" y="5314322"/>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CUI Category: </a:t>
            </a:r>
          </a:p>
        </p:txBody>
      </p:sp>
      <p:sp>
        <p:nvSpPr>
          <p:cNvPr id="12" name="Text Placeholder 30">
            <a:extLst>
              <a:ext uri="{FF2B5EF4-FFF2-40B4-BE49-F238E27FC236}">
                <a16:creationId xmlns:a16="http://schemas.microsoft.com/office/drawing/2014/main" id="{0BD3A2B1-9D40-83E3-4243-B4A52B6A636E}"/>
              </a:ext>
            </a:extLst>
          </p:cNvPr>
          <p:cNvSpPr>
            <a:spLocks noGrp="1"/>
          </p:cNvSpPr>
          <p:nvPr>
            <p:ph type="body" sz="quarter" idx="42" hasCustomPrompt="1"/>
          </p:nvPr>
        </p:nvSpPr>
        <p:spPr>
          <a:xfrm>
            <a:off x="547688" y="5495114"/>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Distribution Statement: </a:t>
            </a:r>
          </a:p>
        </p:txBody>
      </p:sp>
      <p:sp>
        <p:nvSpPr>
          <p:cNvPr id="14" name="Text Placeholder 30">
            <a:extLst>
              <a:ext uri="{FF2B5EF4-FFF2-40B4-BE49-F238E27FC236}">
                <a16:creationId xmlns:a16="http://schemas.microsoft.com/office/drawing/2014/main" id="{7AADD113-BD09-95AA-FFBA-DCC255F69FAA}"/>
              </a:ext>
            </a:extLst>
          </p:cNvPr>
          <p:cNvSpPr>
            <a:spLocks noGrp="1"/>
          </p:cNvSpPr>
          <p:nvPr>
            <p:ph type="body" sz="quarter" idx="43" hasCustomPrompt="1"/>
          </p:nvPr>
        </p:nvSpPr>
        <p:spPr>
          <a:xfrm>
            <a:off x="547688" y="5675906"/>
            <a:ext cx="1335568" cy="138499"/>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POC: </a:t>
            </a:r>
          </a:p>
        </p:txBody>
      </p:sp>
      <p:sp>
        <p:nvSpPr>
          <p:cNvPr id="15" name="Text Placeholder 30">
            <a:extLst>
              <a:ext uri="{FF2B5EF4-FFF2-40B4-BE49-F238E27FC236}">
                <a16:creationId xmlns:a16="http://schemas.microsoft.com/office/drawing/2014/main" id="{A9D52B79-92E5-4D64-1757-D13A0674723F}"/>
              </a:ext>
            </a:extLst>
          </p:cNvPr>
          <p:cNvSpPr>
            <a:spLocks noGrp="1"/>
          </p:cNvSpPr>
          <p:nvPr>
            <p:ph type="body" sz="quarter" idx="44"/>
          </p:nvPr>
        </p:nvSpPr>
        <p:spPr>
          <a:xfrm>
            <a:off x="1981200" y="5133530"/>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6" name="Text Placeholder 30">
            <a:extLst>
              <a:ext uri="{FF2B5EF4-FFF2-40B4-BE49-F238E27FC236}">
                <a16:creationId xmlns:a16="http://schemas.microsoft.com/office/drawing/2014/main" id="{DF04F3CB-62F5-7A9F-E397-4800E51C0E24}"/>
              </a:ext>
            </a:extLst>
          </p:cNvPr>
          <p:cNvSpPr>
            <a:spLocks noGrp="1"/>
          </p:cNvSpPr>
          <p:nvPr>
            <p:ph type="body" sz="quarter" idx="45"/>
          </p:nvPr>
        </p:nvSpPr>
        <p:spPr>
          <a:xfrm>
            <a:off x="1981200" y="4952738"/>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7" name="Text Placeholder 30">
            <a:extLst>
              <a:ext uri="{FF2B5EF4-FFF2-40B4-BE49-F238E27FC236}">
                <a16:creationId xmlns:a16="http://schemas.microsoft.com/office/drawing/2014/main" id="{DA62CE27-72C2-A083-C796-4F047A2FF421}"/>
              </a:ext>
            </a:extLst>
          </p:cNvPr>
          <p:cNvSpPr>
            <a:spLocks noGrp="1"/>
          </p:cNvSpPr>
          <p:nvPr>
            <p:ph type="body" sz="quarter" idx="46"/>
          </p:nvPr>
        </p:nvSpPr>
        <p:spPr>
          <a:xfrm>
            <a:off x="1981200" y="5314322"/>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8" name="Text Placeholder 30">
            <a:extLst>
              <a:ext uri="{FF2B5EF4-FFF2-40B4-BE49-F238E27FC236}">
                <a16:creationId xmlns:a16="http://schemas.microsoft.com/office/drawing/2014/main" id="{52DBCCDB-5EAD-73A2-7911-8AF50B29DC4E}"/>
              </a:ext>
            </a:extLst>
          </p:cNvPr>
          <p:cNvSpPr>
            <a:spLocks noGrp="1"/>
          </p:cNvSpPr>
          <p:nvPr>
            <p:ph type="body" sz="quarter" idx="47"/>
          </p:nvPr>
        </p:nvSpPr>
        <p:spPr>
          <a:xfrm>
            <a:off x="1981200" y="5495114"/>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90D5656D-B16A-18B1-A790-538AB817A94E}"/>
              </a:ext>
            </a:extLst>
          </p:cNvPr>
          <p:cNvSpPr>
            <a:spLocks noGrp="1"/>
          </p:cNvSpPr>
          <p:nvPr>
            <p:ph type="body" sz="quarter" idx="48"/>
          </p:nvPr>
        </p:nvSpPr>
        <p:spPr>
          <a:xfrm>
            <a:off x="1981200" y="5675906"/>
            <a:ext cx="3124934" cy="138499"/>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900" b="0" baseline="0">
                <a:solidFill>
                  <a:schemeClr val="bg1"/>
                </a:solidFill>
                <a:latin typeface="+mn-lt"/>
                <a:cs typeface="Arial Bold" panose="020B0704020202020204" pitchFamily="34" charset="0"/>
              </a:defRPr>
            </a:lvl1pPr>
            <a:lvl2pPr marL="457178" indent="0">
              <a:buNone/>
              <a:defRPr sz="1000">
                <a:latin typeface="Arial Bold" panose="020B0704020202020204" pitchFamily="34" charset="0"/>
                <a:cs typeface="Arial Bold" panose="020B0704020202020204" pitchFamily="34" charset="0"/>
              </a:defRPr>
            </a:lvl2pPr>
            <a:lvl3pPr marL="914354" indent="0">
              <a:buNone/>
              <a:defRPr sz="1000">
                <a:latin typeface="Arial Bold" panose="020B0704020202020204" pitchFamily="34" charset="0"/>
                <a:cs typeface="Arial Bold" panose="020B0704020202020204" pitchFamily="34" charset="0"/>
              </a:defRPr>
            </a:lvl3pPr>
            <a:lvl4pPr marL="1371532" indent="0">
              <a:buNone/>
              <a:defRPr sz="1000">
                <a:latin typeface="Arial Bold" panose="020B0704020202020204" pitchFamily="34" charset="0"/>
                <a:cs typeface="Arial Bold" panose="020B0704020202020204" pitchFamily="34" charset="0"/>
              </a:defRPr>
            </a:lvl4pPr>
            <a:lvl5pPr marL="1828709" indent="0">
              <a:buNone/>
              <a:defRPr sz="100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23" name="Group">
            <a:extLst>
              <a:ext uri="{FF2B5EF4-FFF2-40B4-BE49-F238E27FC236}">
                <a16:creationId xmlns:a16="http://schemas.microsoft.com/office/drawing/2014/main" id="{732179A9-275F-FEF3-042C-4AB3B9CBCAA2}"/>
              </a:ext>
              <a:ext uri="{C183D7F6-B498-43B3-948B-1728B52AA6E4}">
                <adec:decorative xmlns:adec="http://schemas.microsoft.com/office/drawing/2017/decorative" val="1"/>
              </a:ext>
            </a:extLst>
          </p:cNvPr>
          <p:cNvGrpSpPr/>
          <p:nvPr/>
        </p:nvGrpSpPr>
        <p:grpSpPr>
          <a:xfrm>
            <a:off x="548218" y="1974220"/>
            <a:ext cx="7173381" cy="2377440"/>
            <a:chOff x="411163" y="2240280"/>
            <a:chExt cx="6446837" cy="2377440"/>
          </a:xfrm>
        </p:grpSpPr>
        <p:sp>
          <p:nvSpPr>
            <p:cNvPr id="24" name="Rectangle">
              <a:extLst>
                <a:ext uri="{FF2B5EF4-FFF2-40B4-BE49-F238E27FC236}">
                  <a16:creationId xmlns:a16="http://schemas.microsoft.com/office/drawing/2014/main" id="{B785B252-84B5-5634-9FB4-0C2362931260}"/>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600"/>
            </a:p>
          </p:txBody>
        </p:sp>
        <p:cxnSp>
          <p:nvCxnSpPr>
            <p:cNvPr id="25" name="Line">
              <a:extLst>
                <a:ext uri="{FF2B5EF4-FFF2-40B4-BE49-F238E27FC236}">
                  <a16:creationId xmlns:a16="http://schemas.microsoft.com/office/drawing/2014/main" id="{1DF8A784-7C74-A05E-2009-0B4EC38FF5F7}"/>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26" name="Line">
              <a:extLst>
                <a:ext uri="{FF2B5EF4-FFF2-40B4-BE49-F238E27FC236}">
                  <a16:creationId xmlns:a16="http://schemas.microsoft.com/office/drawing/2014/main" id="{2E02CEE1-988F-0417-BE5F-BA01AFD1B251}"/>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27" name="Title 1">
            <a:extLst>
              <a:ext uri="{FF2B5EF4-FFF2-40B4-BE49-F238E27FC236}">
                <a16:creationId xmlns:a16="http://schemas.microsoft.com/office/drawing/2014/main" id="{63A7B886-8E04-5007-BB32-A7D7AE38413B}"/>
              </a:ext>
            </a:extLst>
          </p:cNvPr>
          <p:cNvSpPr>
            <a:spLocks noGrp="1"/>
          </p:cNvSpPr>
          <p:nvPr>
            <p:ph type="ctrTitle" hasCustomPrompt="1"/>
          </p:nvPr>
        </p:nvSpPr>
        <p:spPr>
          <a:xfrm>
            <a:off x="914401" y="2202820"/>
            <a:ext cx="6429374" cy="1325880"/>
          </a:xfrm>
        </p:spPr>
        <p:txBody>
          <a:bodyPr anchor="t" anchorCtr="0"/>
          <a:lstStyle>
            <a:lvl1pPr algn="l">
              <a:lnSpc>
                <a:spcPct val="80000"/>
              </a:lnSpc>
              <a:defRPr sz="3600">
                <a:solidFill>
                  <a:schemeClr val="tx2"/>
                </a:solidFill>
              </a:defRPr>
            </a:lvl1pPr>
          </a:lstStyle>
          <a:p>
            <a:r>
              <a:rPr lang="en-US" dirty="0"/>
              <a:t>Presentation title</a:t>
            </a:r>
            <a:br>
              <a:rPr lang="en-US" dirty="0"/>
            </a:br>
            <a:r>
              <a:rPr lang="en-US" dirty="0"/>
              <a:t>PRESENTATION TITLE</a:t>
            </a:r>
            <a:br>
              <a:rPr lang="en-US" dirty="0"/>
            </a:br>
            <a:r>
              <a:rPr lang="en-US" dirty="0"/>
              <a:t>THREE LINES MAX</a:t>
            </a:r>
          </a:p>
        </p:txBody>
      </p:sp>
      <p:sp>
        <p:nvSpPr>
          <p:cNvPr id="28" name="Subtitle 2">
            <a:extLst>
              <a:ext uri="{FF2B5EF4-FFF2-40B4-BE49-F238E27FC236}">
                <a16:creationId xmlns:a16="http://schemas.microsoft.com/office/drawing/2014/main" id="{378B44EF-38A4-9707-9ED0-23F22C855CA7}"/>
              </a:ext>
            </a:extLst>
          </p:cNvPr>
          <p:cNvSpPr>
            <a:spLocks noGrp="1"/>
          </p:cNvSpPr>
          <p:nvPr>
            <p:ph type="subTitle" idx="1" hasCustomPrompt="1"/>
          </p:nvPr>
        </p:nvSpPr>
        <p:spPr>
          <a:xfrm>
            <a:off x="914401" y="3784732"/>
            <a:ext cx="3565524" cy="457200"/>
          </a:xfrm>
        </p:spPr>
        <p:txBody>
          <a:bodyPr anchor="ctr" anchorCtr="0"/>
          <a:lstStyle>
            <a:lvl1pPr marL="0" indent="0" algn="l">
              <a:spcBef>
                <a:spcPts val="0"/>
              </a:spcBef>
              <a:buNone/>
              <a:defRPr sz="1200" b="1">
                <a:solidFill>
                  <a:schemeClr val="tx2"/>
                </a:solidFill>
              </a:defRPr>
            </a:lvl1pPr>
            <a:lvl2pPr marL="0" indent="0" algn="l">
              <a:spcBef>
                <a:spcPts val="0"/>
              </a:spcBef>
              <a:buNone/>
              <a:defRPr sz="1200" b="1">
                <a:solidFill>
                  <a:schemeClr val="tx2"/>
                </a:solidFill>
              </a:defRPr>
            </a:lvl2pPr>
            <a:lvl3pPr marL="0" indent="0" algn="l">
              <a:spcBef>
                <a:spcPts val="0"/>
              </a:spcBef>
              <a:buNone/>
              <a:defRPr sz="1200" b="1">
                <a:solidFill>
                  <a:schemeClr val="tx2"/>
                </a:solidFill>
              </a:defRPr>
            </a:lvl3pPr>
            <a:lvl4pPr marL="0" indent="0" algn="l">
              <a:spcBef>
                <a:spcPts val="0"/>
              </a:spcBef>
              <a:buNone/>
              <a:defRPr sz="1200" b="1">
                <a:solidFill>
                  <a:schemeClr val="tx2"/>
                </a:solidFill>
              </a:defRPr>
            </a:lvl4pPr>
            <a:lvl5pPr marL="0" indent="0" algn="l">
              <a:spcBef>
                <a:spcPts val="0"/>
              </a:spcBef>
              <a:buNone/>
              <a:defRPr sz="1200" b="1">
                <a:solidFill>
                  <a:schemeClr val="tx2"/>
                </a:solidFill>
              </a:defRPr>
            </a:lvl5pPr>
            <a:lvl6pPr marL="0" indent="0" algn="l">
              <a:spcBef>
                <a:spcPts val="0"/>
              </a:spcBef>
              <a:buNone/>
              <a:defRPr sz="1200" b="1">
                <a:solidFill>
                  <a:schemeClr val="tx2"/>
                </a:solidFill>
              </a:defRPr>
            </a:lvl6pPr>
            <a:lvl7pPr marL="0" indent="0" algn="l">
              <a:spcBef>
                <a:spcPts val="0"/>
              </a:spcBef>
              <a:buNone/>
              <a:defRPr sz="1200" b="1">
                <a:solidFill>
                  <a:schemeClr val="tx2"/>
                </a:solidFill>
              </a:defRPr>
            </a:lvl7pPr>
            <a:lvl8pPr marL="0" indent="0" algn="l">
              <a:spcBef>
                <a:spcPts val="0"/>
              </a:spcBef>
              <a:buNone/>
              <a:defRPr sz="1200" b="1">
                <a:solidFill>
                  <a:schemeClr val="tx2"/>
                </a:solidFill>
              </a:defRPr>
            </a:lvl8pPr>
            <a:lvl9pPr marL="0" indent="0" algn="l">
              <a:spcBef>
                <a:spcPts val="0"/>
              </a:spcBef>
              <a:buNone/>
              <a:defRPr sz="1200" b="1">
                <a:solidFill>
                  <a:schemeClr val="tx2"/>
                </a:solidFill>
              </a:defRPr>
            </a:lvl9pPr>
          </a:lstStyle>
          <a:p>
            <a:r>
              <a:rPr lang="en-US"/>
              <a:t>[Presentation subtitle/description]</a:t>
            </a:r>
          </a:p>
        </p:txBody>
      </p:sp>
      <p:sp>
        <p:nvSpPr>
          <p:cNvPr id="29" name="Text Placeholder 3">
            <a:extLst>
              <a:ext uri="{FF2B5EF4-FFF2-40B4-BE49-F238E27FC236}">
                <a16:creationId xmlns:a16="http://schemas.microsoft.com/office/drawing/2014/main" id="{6EB225BD-8BA1-27E0-7708-54249ED7D35A}"/>
              </a:ext>
            </a:extLst>
          </p:cNvPr>
          <p:cNvSpPr>
            <a:spLocks noGrp="1"/>
          </p:cNvSpPr>
          <p:nvPr>
            <p:ph type="body" sz="quarter" idx="10" hasCustomPrompt="1"/>
          </p:nvPr>
        </p:nvSpPr>
        <p:spPr>
          <a:xfrm>
            <a:off x="5212079" y="3784732"/>
            <a:ext cx="2131695" cy="457200"/>
          </a:xfrm>
        </p:spPr>
        <p:txBody>
          <a:bodyPr anchor="ctr" anchorCtr="0"/>
          <a:lstStyle>
            <a:lvl1pPr marL="0" indent="0" algn="ctr">
              <a:lnSpc>
                <a:spcPct val="80000"/>
              </a:lnSpc>
              <a:spcBef>
                <a:spcPts val="0"/>
              </a:spcBef>
              <a:buFontTx/>
              <a:buNone/>
              <a:defRPr sz="1400" b="1" cap="all" baseline="0">
                <a:solidFill>
                  <a:schemeClr val="tx2"/>
                </a:solidFill>
              </a:defRPr>
            </a:lvl1pPr>
            <a:lvl2pPr marL="0" indent="0" algn="ctr">
              <a:lnSpc>
                <a:spcPct val="80000"/>
              </a:lnSpc>
              <a:spcBef>
                <a:spcPts val="0"/>
              </a:spcBef>
              <a:buFontTx/>
              <a:buNone/>
              <a:defRPr sz="1400" b="1" cap="all" baseline="0">
                <a:solidFill>
                  <a:schemeClr val="tx2"/>
                </a:solidFill>
              </a:defRPr>
            </a:lvl2pPr>
            <a:lvl3pPr marL="0" indent="0" algn="ctr">
              <a:lnSpc>
                <a:spcPct val="80000"/>
              </a:lnSpc>
              <a:spcBef>
                <a:spcPts val="0"/>
              </a:spcBef>
              <a:buFontTx/>
              <a:buNone/>
              <a:defRPr sz="1400" b="1" cap="all" baseline="0">
                <a:solidFill>
                  <a:schemeClr val="tx2"/>
                </a:solidFill>
              </a:defRPr>
            </a:lvl3pPr>
            <a:lvl4pPr marL="0" indent="0" algn="ctr">
              <a:lnSpc>
                <a:spcPct val="80000"/>
              </a:lnSpc>
              <a:spcBef>
                <a:spcPts val="0"/>
              </a:spcBef>
              <a:buFontTx/>
              <a:buNone/>
              <a:defRPr sz="1400" b="1" cap="all" baseline="0">
                <a:solidFill>
                  <a:schemeClr val="tx2"/>
                </a:solidFill>
              </a:defRPr>
            </a:lvl4pPr>
            <a:lvl5pPr marL="0" indent="0" algn="ctr">
              <a:lnSpc>
                <a:spcPct val="80000"/>
              </a:lnSpc>
              <a:spcBef>
                <a:spcPts val="0"/>
              </a:spcBef>
              <a:buFontTx/>
              <a:buNone/>
              <a:defRPr sz="1400" b="1" cap="all" baseline="0">
                <a:solidFill>
                  <a:schemeClr val="tx2"/>
                </a:solidFill>
              </a:defRPr>
            </a:lvl5pPr>
            <a:lvl6pPr marL="0" indent="0" algn="ctr">
              <a:lnSpc>
                <a:spcPct val="80000"/>
              </a:lnSpc>
              <a:spcBef>
                <a:spcPts val="0"/>
              </a:spcBef>
              <a:buFontTx/>
              <a:buNone/>
              <a:defRPr sz="1400" b="1" cap="all" baseline="0">
                <a:solidFill>
                  <a:schemeClr val="tx2"/>
                </a:solidFill>
              </a:defRPr>
            </a:lvl6pPr>
            <a:lvl7pPr marL="0" indent="0" algn="ctr">
              <a:lnSpc>
                <a:spcPct val="80000"/>
              </a:lnSpc>
              <a:spcBef>
                <a:spcPts val="0"/>
              </a:spcBef>
              <a:buFontTx/>
              <a:buNone/>
              <a:defRPr sz="1400" b="1" cap="all" baseline="0">
                <a:solidFill>
                  <a:schemeClr val="tx2"/>
                </a:solidFill>
              </a:defRPr>
            </a:lvl7pPr>
            <a:lvl8pPr marL="0" indent="0" algn="ctr">
              <a:lnSpc>
                <a:spcPct val="80000"/>
              </a:lnSpc>
              <a:spcBef>
                <a:spcPts val="0"/>
              </a:spcBef>
              <a:buFontTx/>
              <a:buNone/>
              <a:defRPr sz="1400" b="1" cap="all" baseline="0">
                <a:solidFill>
                  <a:schemeClr val="tx2"/>
                </a:solidFill>
              </a:defRPr>
            </a:lvl8pPr>
            <a:lvl9pPr marL="0" indent="0" algn="ctr">
              <a:lnSpc>
                <a:spcPct val="80000"/>
              </a:lnSpc>
              <a:spcBef>
                <a:spcPts val="0"/>
              </a:spcBef>
              <a:buFontTx/>
              <a:buNone/>
              <a:defRPr sz="1400" b="1" cap="all" baseline="0">
                <a:solidFill>
                  <a:schemeClr val="tx2"/>
                </a:solidFill>
              </a:defRPr>
            </a:lvl9pPr>
          </a:lstStyle>
          <a:p>
            <a:pPr lvl="0"/>
            <a:r>
              <a:rPr lang="en-US"/>
              <a:t>[00 Month 0000]</a:t>
            </a:r>
          </a:p>
        </p:txBody>
      </p:sp>
      <p:pic>
        <p:nvPicPr>
          <p:cNvPr id="30" name="Picture 29">
            <a:extLst>
              <a:ext uri="{FF2B5EF4-FFF2-40B4-BE49-F238E27FC236}">
                <a16:creationId xmlns:a16="http://schemas.microsoft.com/office/drawing/2014/main" id="{7DA15189-0EE0-5679-2F6C-19C49A630D80}"/>
              </a:ext>
            </a:extLst>
          </p:cNvPr>
          <p:cNvPicPr>
            <a:picLocks noChangeAspect="1"/>
          </p:cNvPicPr>
          <p:nvPr/>
        </p:nvPicPr>
        <p:blipFill>
          <a:blip r:embed="rId3"/>
          <a:srcRect/>
          <a:stretch/>
        </p:blipFill>
        <p:spPr>
          <a:xfrm>
            <a:off x="10004616" y="411162"/>
            <a:ext cx="1629707" cy="478023"/>
          </a:xfrm>
          <a:prstGeom prst="rect">
            <a:avLst/>
          </a:prstGeom>
        </p:spPr>
      </p:pic>
      <p:sp>
        <p:nvSpPr>
          <p:cNvPr id="2" name="Rectangle 15">
            <a:extLst>
              <a:ext uri="{FF2B5EF4-FFF2-40B4-BE49-F238E27FC236}">
                <a16:creationId xmlns:a16="http://schemas.microsoft.com/office/drawing/2014/main" id="{D4C88638-6856-0BEB-48E7-78E46B7E57D8}"/>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dirty="0">
                <a:solidFill>
                  <a:srgbClr val="2DAA27"/>
                </a:solidFill>
                <a:latin typeface="+mn-lt"/>
                <a:cs typeface="Arial Bold" panose="020B0704020202020204" pitchFamily="34" charset="0"/>
              </a:rPr>
              <a:t>UNCLASSIFIED / GENERAL</a:t>
            </a:r>
          </a:p>
        </p:txBody>
      </p:sp>
      <p:sp>
        <p:nvSpPr>
          <p:cNvPr id="3" name="Rectangle 2">
            <a:extLst>
              <a:ext uri="{FF2B5EF4-FFF2-40B4-BE49-F238E27FC236}">
                <a16:creationId xmlns:a16="http://schemas.microsoft.com/office/drawing/2014/main" id="{BDCC2702-2764-1DE3-1940-31386289C0D0}"/>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317179369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White 0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1" y="411480"/>
            <a:ext cx="5365327" cy="914400"/>
          </a:xfrm>
        </p:spPr>
        <p:txBody>
          <a:bodyPr anchor="t" anchorCtr="0"/>
          <a:lstStyle>
            <a:lvl1pPr>
              <a:lnSpc>
                <a:spcPct val="90000"/>
              </a:lnSpc>
              <a:defRPr sz="2400" spc="0" baseline="0">
                <a:solidFill>
                  <a:schemeClr val="bg2"/>
                </a:solidFill>
              </a:defRPr>
            </a:lvl1pPr>
          </a:lstStyle>
          <a:p>
            <a:r>
              <a:rPr lang="en-US" dirty="0"/>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548640" y="1600200"/>
            <a:ext cx="6795135" cy="4572000"/>
          </a:xfrm>
        </p:spPr>
        <p:txBody>
          <a:bodyPr/>
          <a:lstStyle>
            <a:lvl1pPr marL="0" indent="0">
              <a:lnSpc>
                <a:spcPct val="90000"/>
              </a:lnSpc>
              <a:spcBef>
                <a:spcPts val="0"/>
              </a:spcBef>
              <a:buFontTx/>
              <a:buNone/>
              <a:defRPr sz="3600"/>
            </a:lvl1pPr>
            <a:lvl2pPr marL="182880" indent="-182880">
              <a:spcBef>
                <a:spcPts val="1000"/>
              </a:spcBef>
              <a:buFont typeface="Arial" panose="020B0604020202020204" pitchFamily="34" charset="0"/>
              <a:buChar char="▪"/>
              <a:defRPr/>
            </a:lvl2pPr>
            <a:lvl3pPr marL="365760">
              <a:defRPr/>
            </a:lvl3pPr>
            <a:lvl4pPr marL="548640">
              <a:defRPr/>
            </a:lvl4pPr>
            <a:lvl5pPr marL="731520">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dirty="0"/>
              <a:t>[Long section description]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Date Placeholder 4">
            <a:extLst>
              <a:ext uri="{FF2B5EF4-FFF2-40B4-BE49-F238E27FC236}">
                <a16:creationId xmlns:a16="http://schemas.microsoft.com/office/drawing/2014/main" id="{23A978CF-9C5E-3CFC-1FBF-80FF0C14A03A}"/>
              </a:ext>
            </a:extLst>
          </p:cNvPr>
          <p:cNvSpPr>
            <a:spLocks noGrp="1"/>
          </p:cNvSpPr>
          <p:nvPr>
            <p:ph type="dt" sz="half" idx="12"/>
          </p:nvPr>
        </p:nvSpPr>
        <p:spPr/>
        <p:txBody>
          <a:bodyPr/>
          <a:lstStyle/>
          <a:p>
            <a:fld id="{6034C8CE-AABE-4058-91FF-4CFE20A16D1E}" type="datetimeFigureOut">
              <a:rPr lang="en-US" smtClean="0"/>
              <a:t>1/5/2026</a:t>
            </a:fld>
            <a:endParaRPr lang="en-US"/>
          </a:p>
        </p:txBody>
      </p:sp>
      <p:sp>
        <p:nvSpPr>
          <p:cNvPr id="6" name="Slide Number Placeholder 5">
            <a:extLst>
              <a:ext uri="{FF2B5EF4-FFF2-40B4-BE49-F238E27FC236}">
                <a16:creationId xmlns:a16="http://schemas.microsoft.com/office/drawing/2014/main" id="{A2496E61-43C3-4A10-6216-8AA17EF97B83}"/>
              </a:ext>
            </a:extLst>
          </p:cNvPr>
          <p:cNvSpPr>
            <a:spLocks noGrp="1"/>
          </p:cNvSpPr>
          <p:nvPr>
            <p:ph type="sldNum" sz="quarter" idx="1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7466556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1" y="411481"/>
            <a:ext cx="5365327" cy="1189037"/>
          </a:xfrm>
        </p:spPr>
        <p:txBody>
          <a:bodyPr anchor="t" anchorCtr="0"/>
          <a:lstStyle>
            <a:lvl1pPr>
              <a:lnSpc>
                <a:spcPct val="80000"/>
              </a:lnSpc>
              <a:defRPr sz="4000" spc="-100"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548640" y="2148840"/>
            <a:ext cx="5365325" cy="4023360"/>
          </a:xfrm>
        </p:spPr>
        <p:txBody>
          <a:bodyPr/>
          <a:lstStyle>
            <a:lvl1pPr marL="0" indent="0">
              <a:spcBef>
                <a:spcPts val="1000"/>
              </a:spcBef>
              <a:buFontTx/>
              <a:buNone/>
              <a:defRPr>
                <a:solidFill>
                  <a:schemeClr val="tx1"/>
                </a:solidFill>
              </a:defRPr>
            </a:lvl1pPr>
            <a:lvl2pPr marL="182880" indent="-182880">
              <a:spcBef>
                <a:spcPts val="1000"/>
              </a:spcBef>
              <a:buFont typeface="Arial" panose="020B0604020202020204" pitchFamily="34" charset="0"/>
              <a:buChar char="▪"/>
              <a:defRPr>
                <a:solidFill>
                  <a:schemeClr val="tx1"/>
                </a:solidFill>
              </a:defRPr>
            </a:lvl2pPr>
            <a:lvl3pPr marL="365760">
              <a:defRPr>
                <a:solidFill>
                  <a:schemeClr val="tx1"/>
                </a:solidFill>
              </a:defRPr>
            </a:lvl3pPr>
            <a:lvl4pPr marL="548640">
              <a:defRPr>
                <a:solidFill>
                  <a:schemeClr val="tx1"/>
                </a:solidFill>
              </a:defRPr>
            </a:lvl4pPr>
            <a:lvl5pPr marL="731520">
              <a:defRPr>
                <a:solidFill>
                  <a:schemeClr val="tx1"/>
                </a:solidFill>
              </a:defRPr>
            </a:lvl5pPr>
            <a:lvl6pPr marL="914400">
              <a:defRPr/>
            </a:lvl6pPr>
            <a:lvl7pPr marL="1097280">
              <a:defRPr/>
            </a:lvl7pPr>
            <a:lvl8pPr marL="1280160">
              <a:defRPr/>
            </a:lvl8pPr>
            <a:lvl9pPr marL="1463040">
              <a:defRPr/>
            </a:lvl9pPr>
          </a:lstStyle>
          <a:p>
            <a:pPr lvl="0"/>
            <a:r>
              <a:rPr lang="en-US" dirty="0"/>
              <a:t>[Optional section description]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 name="Date Placeholder 2">
            <a:extLst>
              <a:ext uri="{FF2B5EF4-FFF2-40B4-BE49-F238E27FC236}">
                <a16:creationId xmlns:a16="http://schemas.microsoft.com/office/drawing/2014/main" id="{3F98909E-3F3B-28FF-B01F-B77401FC0BCC}"/>
              </a:ext>
            </a:extLst>
          </p:cNvPr>
          <p:cNvSpPr>
            <a:spLocks noGrp="1"/>
          </p:cNvSpPr>
          <p:nvPr>
            <p:ph type="dt" sz="half" idx="12"/>
          </p:nvPr>
        </p:nvSpPr>
        <p:spPr/>
        <p:txBody>
          <a:bodyPr/>
          <a:lstStyle>
            <a:lvl1pPr>
              <a:defRPr>
                <a:solidFill>
                  <a:schemeClr val="tx2"/>
                </a:solidFill>
              </a:defRPr>
            </a:lvl1pPr>
          </a:lstStyle>
          <a:p>
            <a:fld id="{6034C8CE-AABE-4058-91FF-4CFE20A16D1E}" type="datetimeFigureOut">
              <a:rPr lang="en-US" smtClean="0"/>
              <a:pPr/>
              <a:t>1/5/2026</a:t>
            </a:fld>
            <a:endParaRPr lang="en-US" dirty="0">
              <a:solidFill>
                <a:schemeClr val="tx2"/>
              </a:solidFill>
            </a:endParaRPr>
          </a:p>
        </p:txBody>
      </p:sp>
      <p:sp>
        <p:nvSpPr>
          <p:cNvPr id="4" name="Slide Number Placeholder 3">
            <a:extLst>
              <a:ext uri="{FF2B5EF4-FFF2-40B4-BE49-F238E27FC236}">
                <a16:creationId xmlns:a16="http://schemas.microsoft.com/office/drawing/2014/main" id="{FC4506F2-72D4-8024-72B5-E5E4464D05D0}"/>
              </a:ext>
            </a:extLst>
          </p:cNvPr>
          <p:cNvSpPr>
            <a:spLocks noGrp="1"/>
          </p:cNvSpPr>
          <p:nvPr>
            <p:ph type="sldNum" sz="quarter" idx="13"/>
          </p:nvPr>
        </p:nvSpPr>
        <p:spPr/>
        <p:txBody>
          <a:bodyPr/>
          <a:lstStyle/>
          <a:p>
            <a:fld id="{3DFC8E38-E454-47DC-8E57-EA7C113E253C}" type="slidenum">
              <a:rPr lang="en-US" smtClean="0"/>
              <a:t>‹#›</a:t>
            </a:fld>
            <a:endParaRPr lang="en-US"/>
          </a:p>
        </p:txBody>
      </p:sp>
      <p:sp>
        <p:nvSpPr>
          <p:cNvPr id="10" name="Picture Placeholder 3">
            <a:extLst>
              <a:ext uri="{FF2B5EF4-FFF2-40B4-BE49-F238E27FC236}">
                <a16:creationId xmlns:a16="http://schemas.microsoft.com/office/drawing/2014/main" id="{6FB94CE1-6713-07D6-4B5A-4A8C98A3721E}"/>
              </a:ext>
            </a:extLst>
          </p:cNvPr>
          <p:cNvSpPr>
            <a:spLocks noGrp="1"/>
          </p:cNvSpPr>
          <p:nvPr>
            <p:ph type="pic" sz="quarter" idx="10"/>
          </p:nvPr>
        </p:nvSpPr>
        <p:spPr>
          <a:xfrm>
            <a:off x="6278037" y="1076324"/>
            <a:ext cx="5365748" cy="5095875"/>
          </a:xfrm>
          <a:solidFill>
            <a:srgbClr val="D5D5D7"/>
          </a:solidFill>
        </p:spPr>
        <p:txBody>
          <a:bodyPr anchor="ctr" anchorCtr="0"/>
          <a:lstStyle>
            <a:lvl1pPr marL="0" indent="0" algn="ctr">
              <a:buFontTx/>
              <a:buNone/>
              <a:defRPr sz="1000">
                <a:solidFill>
                  <a:srgbClr val="221F20"/>
                </a:solidFill>
              </a:defRPr>
            </a:lvl1pPr>
          </a:lstStyle>
          <a:p>
            <a:r>
              <a:rPr lang="en-US"/>
              <a:t>Click icon to add picture</a:t>
            </a:r>
          </a:p>
        </p:txBody>
      </p:sp>
      <p:sp>
        <p:nvSpPr>
          <p:cNvPr id="14" name="Rectangle 15">
            <a:extLst>
              <a:ext uri="{FF2B5EF4-FFF2-40B4-BE49-F238E27FC236}">
                <a16:creationId xmlns:a16="http://schemas.microsoft.com/office/drawing/2014/main" id="{F827E20F-449C-FD35-0420-0D0665538DFA}"/>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5" name="Rectangle 14">
            <a:extLst>
              <a:ext uri="{FF2B5EF4-FFF2-40B4-BE49-F238E27FC236}">
                <a16:creationId xmlns:a16="http://schemas.microsoft.com/office/drawing/2014/main" id="{9B78D2D4-DCB9-0AD3-0C18-6C6757224CC2}"/>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5" name="Picture 4">
            <a:extLst>
              <a:ext uri="{FF2B5EF4-FFF2-40B4-BE49-F238E27FC236}">
                <a16:creationId xmlns:a16="http://schemas.microsoft.com/office/drawing/2014/main" id="{010600B0-1249-F5D8-D1B7-CC4F0AD64E01}"/>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7816721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4379C0D1-24E4-F8B5-5008-90B631F4469A}"/>
              </a:ext>
            </a:extLst>
          </p:cNvPr>
          <p:cNvSpPr>
            <a:spLocks noGrp="1"/>
          </p:cNvSpPr>
          <p:nvPr>
            <p:ph type="dt" sz="half" idx="10"/>
          </p:nvPr>
        </p:nvSpPr>
        <p:spPr/>
        <p:txBody>
          <a:bodyPr/>
          <a:lstStyle/>
          <a:p>
            <a:fld id="{6034C8CE-AABE-4058-91FF-4CFE20A16D1E}" type="datetimeFigureOut">
              <a:rPr lang="en-US" smtClean="0"/>
              <a:t>1/5/2026</a:t>
            </a:fld>
            <a:endParaRPr lang="en-US"/>
          </a:p>
        </p:txBody>
      </p:sp>
      <p:sp>
        <p:nvSpPr>
          <p:cNvPr id="5" name="Slide Number Placeholder 4">
            <a:extLst>
              <a:ext uri="{FF2B5EF4-FFF2-40B4-BE49-F238E27FC236}">
                <a16:creationId xmlns:a16="http://schemas.microsoft.com/office/drawing/2014/main" id="{1FD0708B-B177-BDB5-031F-585D18C07E8A}"/>
              </a:ext>
            </a:extLst>
          </p:cNvPr>
          <p:cNvSpPr>
            <a:spLocks noGrp="1"/>
          </p:cNvSpPr>
          <p:nvPr>
            <p:ph type="sldNum" sz="quarter" idx="11"/>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3399154979"/>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Blac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53232747-3E71-8E75-327E-02C587769F40}"/>
              </a:ext>
            </a:extLst>
          </p:cNvPr>
          <p:cNvSpPr>
            <a:spLocks noGrp="1"/>
          </p:cNvSpPr>
          <p:nvPr>
            <p:ph type="dt" sz="half" idx="10"/>
          </p:nvPr>
        </p:nvSpPr>
        <p:spPr/>
        <p:txBody>
          <a:bodyPr/>
          <a:lstStyle/>
          <a:p>
            <a:fld id="{6034C8CE-AABE-4058-91FF-4CFE20A16D1E}" type="datetimeFigureOut">
              <a:rPr lang="en-US" smtClean="0"/>
              <a:t>1/5/2026</a:t>
            </a:fld>
            <a:endParaRPr lang="en-US"/>
          </a:p>
        </p:txBody>
      </p:sp>
      <p:sp>
        <p:nvSpPr>
          <p:cNvPr id="5" name="Slide Number Placeholder 4">
            <a:extLst>
              <a:ext uri="{FF2B5EF4-FFF2-40B4-BE49-F238E27FC236}">
                <a16:creationId xmlns:a16="http://schemas.microsoft.com/office/drawing/2014/main" id="{36282339-D15E-F6F1-894B-9E0056121556}"/>
              </a:ext>
            </a:extLst>
          </p:cNvPr>
          <p:cNvSpPr>
            <a:spLocks noGrp="1"/>
          </p:cNvSpPr>
          <p:nvPr>
            <p:ph type="sldNum" sz="quarter" idx="11"/>
          </p:nvPr>
        </p:nvSpPr>
        <p:spPr/>
        <p:txBody>
          <a:bodyPr/>
          <a:lstStyle/>
          <a:p>
            <a:fld id="{3DFC8E38-E454-47DC-8E57-EA7C113E253C}" type="slidenum">
              <a:rPr lang="en-US" smtClean="0"/>
              <a:t>‹#›</a:t>
            </a:fld>
            <a:endParaRPr lang="en-US"/>
          </a:p>
        </p:txBody>
      </p:sp>
      <p:sp>
        <p:nvSpPr>
          <p:cNvPr id="12" name="Rectangle 15">
            <a:extLst>
              <a:ext uri="{FF2B5EF4-FFF2-40B4-BE49-F238E27FC236}">
                <a16:creationId xmlns:a16="http://schemas.microsoft.com/office/drawing/2014/main" id="{833783EA-3887-4D75-CFC6-A032432DD7AD}"/>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3" name="Rectangle 12">
            <a:extLst>
              <a:ext uri="{FF2B5EF4-FFF2-40B4-BE49-F238E27FC236}">
                <a16:creationId xmlns:a16="http://schemas.microsoft.com/office/drawing/2014/main" id="{AC42907C-64C3-CBB8-169A-BB3EFFC55BCC}"/>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444B3BC7-1721-F04F-32EA-9BA47104C8AA}"/>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93212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63EDA0-A0A8-B169-0C67-503B7AD628A6}"/>
              </a:ext>
            </a:extLst>
          </p:cNvPr>
          <p:cNvSpPr>
            <a:spLocks noGrp="1"/>
          </p:cNvSpPr>
          <p:nvPr>
            <p:ph type="dt" sz="half" idx="10"/>
          </p:nvPr>
        </p:nvSpPr>
        <p:spPr/>
        <p:txBody>
          <a:bodyPr/>
          <a:lstStyle/>
          <a:p>
            <a:fld id="{6034C8CE-AABE-4058-91FF-4CFE20A16D1E}" type="datetimeFigureOut">
              <a:rPr lang="en-US" smtClean="0"/>
              <a:t>1/5/2026</a:t>
            </a:fld>
            <a:endParaRPr lang="en-US"/>
          </a:p>
        </p:txBody>
      </p:sp>
      <p:sp>
        <p:nvSpPr>
          <p:cNvPr id="4" name="Slide Number Placeholder 3">
            <a:extLst>
              <a:ext uri="{FF2B5EF4-FFF2-40B4-BE49-F238E27FC236}">
                <a16:creationId xmlns:a16="http://schemas.microsoft.com/office/drawing/2014/main" id="{8ED91F9A-E3C3-E735-5763-000960145427}"/>
              </a:ext>
            </a:extLst>
          </p:cNvPr>
          <p:cNvSpPr>
            <a:spLocks noGrp="1"/>
          </p:cNvSpPr>
          <p:nvPr>
            <p:ph type="sldNum" sz="quarter" idx="11"/>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806745301"/>
      </p:ext>
    </p:extLst>
  </p:cSld>
  <p:clrMapOvr>
    <a:masterClrMapping/>
  </p:clrMapOvr>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7" name="TextBox">
            <a:extLst>
              <a:ext uri="{FF2B5EF4-FFF2-40B4-BE49-F238E27FC236}">
                <a16:creationId xmlns:a16="http://schemas.microsoft.com/office/drawing/2014/main" id="{9FBB499C-D22E-E02E-342C-293D573F4036}"/>
              </a:ext>
            </a:extLst>
          </p:cNvPr>
          <p:cNvSpPr txBox="1"/>
          <p:nvPr/>
        </p:nvSpPr>
        <p:spPr>
          <a:xfrm>
            <a:off x="548216" y="2148840"/>
            <a:ext cx="11094720" cy="1371600"/>
          </a:xfrm>
          <a:prstGeom prst="rect">
            <a:avLst/>
          </a:prstGeom>
          <a:noFill/>
        </p:spPr>
        <p:txBody>
          <a:bodyPr wrap="square" lIns="0" tIns="0" rIns="0" bIns="0" rtlCol="0">
            <a:noAutofit/>
          </a:bodyPr>
          <a:lstStyle/>
          <a:p>
            <a:pPr marL="0" indent="0">
              <a:lnSpc>
                <a:spcPct val="90000"/>
              </a:lnSpc>
              <a:spcBef>
                <a:spcPts val="0"/>
              </a:spcBef>
              <a:buSzPct val="100000"/>
              <a:buFontTx/>
              <a:buNone/>
            </a:pPr>
            <a:r>
              <a:rPr lang="en-US" sz="4800" cap="all" baseline="0">
                <a:solidFill>
                  <a:srgbClr val="FFCC01"/>
                </a:solidFill>
              </a:rPr>
              <a:t>THANK YOU.</a:t>
            </a:r>
          </a:p>
        </p:txBody>
      </p:sp>
      <p:sp>
        <p:nvSpPr>
          <p:cNvPr id="5" name="Text Placeholder 1">
            <a:extLst>
              <a:ext uri="{FF2B5EF4-FFF2-40B4-BE49-F238E27FC236}">
                <a16:creationId xmlns:a16="http://schemas.microsoft.com/office/drawing/2014/main" id="{900DDD06-33DA-C48B-4271-22D241C5EC75}"/>
              </a:ext>
            </a:extLst>
          </p:cNvPr>
          <p:cNvSpPr>
            <a:spLocks noGrp="1"/>
          </p:cNvSpPr>
          <p:nvPr>
            <p:ph type="body" sz="quarter" idx="10" hasCustomPrompt="1"/>
          </p:nvPr>
        </p:nvSpPr>
        <p:spPr>
          <a:xfrm>
            <a:off x="548218" y="4819414"/>
            <a:ext cx="5365749" cy="1371599"/>
          </a:xfrm>
        </p:spPr>
        <p:txBody>
          <a:bodyPr anchor="b" anchorCtr="0"/>
          <a:lstStyle>
            <a:lvl1pPr marL="0" indent="0">
              <a:spcBef>
                <a:spcPts val="0"/>
              </a:spcBef>
              <a:buFontTx/>
              <a:buNone/>
              <a:defRPr sz="1200"/>
            </a:lvl1pPr>
            <a:lvl2pPr marL="0" indent="0">
              <a:spcBef>
                <a:spcPts val="0"/>
              </a:spcBef>
              <a:buFontTx/>
              <a:buNone/>
              <a:defRPr sz="1200"/>
            </a:lvl2pPr>
            <a:lvl3pPr marL="0" indent="0">
              <a:spcBef>
                <a:spcPts val="0"/>
              </a:spcBef>
              <a:buFontTx/>
              <a:buNone/>
              <a:defRPr sz="1200"/>
            </a:lvl3pPr>
            <a:lvl4pPr marL="0" indent="0">
              <a:spcBef>
                <a:spcPts val="0"/>
              </a:spcBef>
              <a:buFontTx/>
              <a:buNone/>
              <a:defRPr sz="1200"/>
            </a:lvl4pPr>
            <a:lvl5pPr marL="0" indent="0">
              <a:spcBef>
                <a:spcPts val="0"/>
              </a:spcBef>
              <a:buFontTx/>
              <a:buNone/>
              <a:defRPr sz="1200"/>
            </a:lvl5pPr>
            <a:lvl6pPr marL="0" indent="0">
              <a:spcBef>
                <a:spcPts val="0"/>
              </a:spcBef>
              <a:buFontTx/>
              <a:buNone/>
              <a:defRPr sz="1200"/>
            </a:lvl6pPr>
            <a:lvl7pPr marL="0" indent="0">
              <a:spcBef>
                <a:spcPts val="0"/>
              </a:spcBef>
              <a:buFontTx/>
              <a:buNone/>
              <a:defRPr sz="1200"/>
            </a:lvl7pPr>
            <a:lvl8pPr marL="0" indent="0">
              <a:spcBef>
                <a:spcPts val="0"/>
              </a:spcBef>
              <a:buFontTx/>
              <a:buNone/>
              <a:defRPr sz="1200"/>
            </a:lvl8pPr>
            <a:lvl9pPr marL="0" indent="0">
              <a:spcBef>
                <a:spcPts val="0"/>
              </a:spcBef>
              <a:buFontTx/>
              <a:buNone/>
              <a:defRPr sz="1200"/>
            </a:lvl9pPr>
          </a:lstStyle>
          <a:p>
            <a:pPr lvl="0"/>
            <a:r>
              <a:rPr lang="en-US"/>
              <a:t>[Optional contact information]</a:t>
            </a:r>
          </a:p>
        </p:txBody>
      </p:sp>
      <p:sp>
        <p:nvSpPr>
          <p:cNvPr id="2" name="Date Placeholder 1">
            <a:extLst>
              <a:ext uri="{FF2B5EF4-FFF2-40B4-BE49-F238E27FC236}">
                <a16:creationId xmlns:a16="http://schemas.microsoft.com/office/drawing/2014/main" id="{8D632A57-06FC-652E-6EE4-1F70D322E5B3}"/>
              </a:ext>
            </a:extLst>
          </p:cNvPr>
          <p:cNvSpPr>
            <a:spLocks noGrp="1"/>
          </p:cNvSpPr>
          <p:nvPr>
            <p:ph type="dt" sz="half" idx="11"/>
          </p:nvPr>
        </p:nvSpPr>
        <p:spPr/>
        <p:txBody>
          <a:bodyPr/>
          <a:lstStyle/>
          <a:p>
            <a:fld id="{6034C8CE-AABE-4058-91FF-4CFE20A16D1E}" type="datetimeFigureOut">
              <a:rPr lang="en-US" smtClean="0"/>
              <a:t>1/5/2026</a:t>
            </a:fld>
            <a:endParaRPr lang="en-US"/>
          </a:p>
        </p:txBody>
      </p:sp>
      <p:sp>
        <p:nvSpPr>
          <p:cNvPr id="4" name="Slide Number Placeholder 3">
            <a:extLst>
              <a:ext uri="{FF2B5EF4-FFF2-40B4-BE49-F238E27FC236}">
                <a16:creationId xmlns:a16="http://schemas.microsoft.com/office/drawing/2014/main" id="{69E1E829-FABB-578E-0154-2C87BBF4E6A0}"/>
              </a:ext>
            </a:extLst>
          </p:cNvPr>
          <p:cNvSpPr>
            <a:spLocks noGrp="1"/>
          </p:cNvSpPr>
          <p:nvPr>
            <p:ph type="sldNum" sz="quarter" idx="12"/>
          </p:nvPr>
        </p:nvSpPr>
        <p:spPr/>
        <p:txBody>
          <a:bodyPr/>
          <a:lstStyle/>
          <a:p>
            <a:fld id="{3DFC8E38-E454-47DC-8E57-EA7C113E253C}" type="slidenum">
              <a:rPr lang="en-US" smtClean="0"/>
              <a:t>‹#›</a:t>
            </a:fld>
            <a:endParaRPr lang="en-US"/>
          </a:p>
        </p:txBody>
      </p:sp>
      <p:pic>
        <p:nvPicPr>
          <p:cNvPr id="6" name="Picture 5">
            <a:extLst>
              <a:ext uri="{FF2B5EF4-FFF2-40B4-BE49-F238E27FC236}">
                <a16:creationId xmlns:a16="http://schemas.microsoft.com/office/drawing/2014/main" id="{B3490B06-8AF4-4B9B-7F1E-C2E93EEF2F63}"/>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6842652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ogo">
    <p:spTree>
      <p:nvGrpSpPr>
        <p:cNvPr id="1" name=""/>
        <p:cNvGrpSpPr/>
        <p:nvPr/>
      </p:nvGrpSpPr>
      <p:grpSpPr>
        <a:xfrm>
          <a:off x="0" y="0"/>
          <a:ext cx="0" cy="0"/>
          <a:chOff x="0" y="0"/>
          <a:chExt cx="0" cy="0"/>
        </a:xfrm>
      </p:grpSpPr>
      <p:pic>
        <p:nvPicPr>
          <p:cNvPr id="2" name="U.S. Army" descr="U.S. Army">
            <a:extLst>
              <a:ext uri="{FF2B5EF4-FFF2-40B4-BE49-F238E27FC236}">
                <a16:creationId xmlns:a16="http://schemas.microsoft.com/office/drawing/2014/main" id="{0B06A788-76BC-690C-D43E-FC2BDE0FB202}"/>
              </a:ext>
            </a:extLst>
          </p:cNvPr>
          <p:cNvPicPr>
            <a:picLocks noChangeAspect="1"/>
          </p:cNvPicPr>
          <p:nvPr/>
        </p:nvPicPr>
        <p:blipFill>
          <a:blip r:embed="rId2"/>
          <a:stretch>
            <a:fillRect/>
          </a:stretch>
        </p:blipFill>
        <p:spPr bwMode="black">
          <a:xfrm>
            <a:off x="2827020" y="2194560"/>
            <a:ext cx="6537960" cy="2468880"/>
          </a:xfrm>
          <a:prstGeom prst="rect">
            <a:avLst/>
          </a:prstGeom>
        </p:spPr>
      </p:pic>
    </p:spTree>
    <p:extLst>
      <p:ext uri="{BB962C8B-B14F-4D97-AF65-F5344CB8AC3E}">
        <p14:creationId xmlns:p14="http://schemas.microsoft.com/office/powerpoint/2010/main" val="250052130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231BA45-897E-6944-6087-6240165B50E5}"/>
              </a:ext>
            </a:extLst>
          </p:cNvPr>
          <p:cNvSpPr>
            <a:spLocks noGrp="1" noRot="1" noMove="1" noResize="1" noEditPoints="1" noAdjustHandles="1" noChangeArrowheads="1" noChangeShapeType="1"/>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3" name="Picture 32" descr="Background pattern&#10;&#10;Description automatically generated">
            <a:extLst>
              <a:ext uri="{FF2B5EF4-FFF2-40B4-BE49-F238E27FC236}">
                <a16:creationId xmlns:a16="http://schemas.microsoft.com/office/drawing/2014/main" id="{EFA9AB53-35E7-C986-455E-730DAE713E21}"/>
              </a:ext>
            </a:extLst>
          </p:cNvPr>
          <p:cNvPicPr>
            <a:picLocks noChangeAspect="1"/>
          </p:cNvPicPr>
          <p:nvPr userDrawn="1"/>
        </p:nvPicPr>
        <p:blipFill>
          <a:blip r:embed="rId2">
            <a:alphaModFix amt="5000"/>
          </a:blip>
          <a:stretch>
            <a:fillRect/>
          </a:stretch>
        </p:blipFill>
        <p:spPr>
          <a:xfrm>
            <a:off x="-115556" y="-483657"/>
            <a:ext cx="12423112" cy="7825313"/>
          </a:xfrm>
          <a:prstGeom prst="rect">
            <a:avLst/>
          </a:prstGeom>
        </p:spPr>
      </p:pic>
      <p:sp>
        <p:nvSpPr>
          <p:cNvPr id="21" name="Title 8">
            <a:extLst>
              <a:ext uri="{FF2B5EF4-FFF2-40B4-BE49-F238E27FC236}">
                <a16:creationId xmlns:a16="http://schemas.microsoft.com/office/drawing/2014/main" id="{26398B79-7AE7-E707-3549-4CD4F080706B}"/>
              </a:ext>
            </a:extLst>
          </p:cNvPr>
          <p:cNvSpPr>
            <a:spLocks noGrp="1"/>
          </p:cNvSpPr>
          <p:nvPr>
            <p:ph type="title"/>
          </p:nvPr>
        </p:nvSpPr>
        <p:spPr>
          <a:xfrm>
            <a:off x="2435538" y="3680024"/>
            <a:ext cx="7320923" cy="1074430"/>
          </a:xfrm>
        </p:spPr>
        <p:txBody>
          <a:bodyPr>
            <a:normAutofit/>
          </a:bodyPr>
          <a:lstStyle>
            <a:lvl1pPr algn="ctr">
              <a:defRPr sz="3200">
                <a:solidFill>
                  <a:schemeClr val="bg1"/>
                </a:solidFill>
                <a:latin typeface="US Army" panose="020B0506030202020204" pitchFamily="34" charset="0"/>
              </a:defRPr>
            </a:lvl1pPr>
          </a:lstStyle>
          <a:p>
            <a:r>
              <a:rPr lang="en-US"/>
              <a:t>Click to edit Master title style</a:t>
            </a:r>
          </a:p>
        </p:txBody>
      </p:sp>
      <p:pic>
        <p:nvPicPr>
          <p:cNvPr id="16" name="Picture 15">
            <a:extLst>
              <a:ext uri="{FF2B5EF4-FFF2-40B4-BE49-F238E27FC236}">
                <a16:creationId xmlns:a16="http://schemas.microsoft.com/office/drawing/2014/main" id="{072A7EB2-87FC-606E-828A-422F1E7B2EED}"/>
              </a:ext>
            </a:extLst>
          </p:cNvPr>
          <p:cNvPicPr>
            <a:picLocks noChangeAspect="1"/>
          </p:cNvPicPr>
          <p:nvPr userDrawn="1"/>
        </p:nvPicPr>
        <p:blipFill>
          <a:blip r:embed="rId3"/>
          <a:srcRect/>
          <a:stretch/>
        </p:blipFill>
        <p:spPr>
          <a:xfrm>
            <a:off x="4615445" y="770531"/>
            <a:ext cx="2961105" cy="2817167"/>
          </a:xfrm>
          <a:prstGeom prst="rect">
            <a:avLst/>
          </a:prstGeom>
        </p:spPr>
      </p:pic>
      <p:sp>
        <p:nvSpPr>
          <p:cNvPr id="35" name="Rectangle 34">
            <a:extLst>
              <a:ext uri="{FF2B5EF4-FFF2-40B4-BE49-F238E27FC236}">
                <a16:creationId xmlns:a16="http://schemas.microsoft.com/office/drawing/2014/main" id="{7AFC274F-F310-77BE-AF72-9B8AFFBA6466}"/>
              </a:ext>
            </a:extLst>
          </p:cNvPr>
          <p:cNvSpPr/>
          <p:nvPr userDrawn="1"/>
        </p:nvSpPr>
        <p:spPr>
          <a:xfrm rot="16200000" flipH="1">
            <a:off x="6073139" y="2424835"/>
            <a:ext cx="45719" cy="4891178"/>
          </a:xfrm>
          <a:prstGeom prst="rect">
            <a:avLst/>
          </a:prstGeom>
          <a:solidFill>
            <a:srgbClr val="FFD5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58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514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Placeholder 4" descr="Icon&#10;&#10;Description automatically generated">
            <a:extLst>
              <a:ext uri="{FF2B5EF4-FFF2-40B4-BE49-F238E27FC236}">
                <a16:creationId xmlns:a16="http://schemas.microsoft.com/office/drawing/2014/main" id="{28B29531-1699-2A66-F910-80AE5018EDD2}"/>
              </a:ext>
            </a:extLst>
          </p:cNvPr>
          <p:cNvPicPr>
            <a:picLocks noChangeAspect="1"/>
          </p:cNvPicPr>
          <p:nvPr userDrawn="1"/>
        </p:nvPicPr>
        <p:blipFill>
          <a:blip r:embed="rId2">
            <a:alphaModFix amt="36000"/>
            <a:extLst>
              <a:ext uri="{28A0092B-C50C-407E-A947-70E740481C1C}">
                <a14:useLocalDpi xmlns:a14="http://schemas.microsoft.com/office/drawing/2010/main" val="0"/>
              </a:ext>
            </a:extLst>
          </a:blip>
          <a:srcRect t="21875" b="21875"/>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B3D4EBA-F8C6-702A-886B-779446A3BA0F}"/>
              </a:ext>
            </a:extLst>
          </p:cNvPr>
          <p:cNvSpPr/>
          <p:nvPr userDrawn="1"/>
        </p:nvSpPr>
        <p:spPr>
          <a:xfrm>
            <a:off x="22137" y="0"/>
            <a:ext cx="12192000" cy="4235458"/>
          </a:xfrm>
          <a:prstGeom prst="rect">
            <a:avLst/>
          </a:prstGeom>
          <a:gradFill>
            <a:gsLst>
              <a:gs pos="50000">
                <a:srgbClr val="FBFCFE">
                  <a:alpha val="59000"/>
                </a:srgbClr>
              </a:gs>
              <a:gs pos="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Freeform: Shape 3">
            <a:extLst>
              <a:ext uri="{FF2B5EF4-FFF2-40B4-BE49-F238E27FC236}">
                <a16:creationId xmlns:a16="http://schemas.microsoft.com/office/drawing/2014/main" id="{45D69D72-4F13-7849-1208-25CBB7CE8367}"/>
              </a:ext>
            </a:extLst>
          </p:cNvPr>
          <p:cNvSpPr/>
          <p:nvPr userDrawn="1"/>
        </p:nvSpPr>
        <p:spPr>
          <a:xfrm>
            <a:off x="966015" y="0"/>
            <a:ext cx="10388600" cy="6858000"/>
          </a:xfrm>
          <a:custGeom>
            <a:avLst/>
            <a:gdLst>
              <a:gd name="connsiteX0" fmla="*/ 5194300 w 10388600"/>
              <a:gd name="connsiteY0" fmla="*/ 496875 h 6858000"/>
              <a:gd name="connsiteX1" fmla="*/ 2262175 w 10388600"/>
              <a:gd name="connsiteY1" fmla="*/ 3429000 h 6858000"/>
              <a:gd name="connsiteX2" fmla="*/ 5194300 w 10388600"/>
              <a:gd name="connsiteY2" fmla="*/ 6361126 h 6858000"/>
              <a:gd name="connsiteX3" fmla="*/ 8126425 w 10388600"/>
              <a:gd name="connsiteY3" fmla="*/ 3429000 h 6858000"/>
              <a:gd name="connsiteX4" fmla="*/ 5194300 w 10388600"/>
              <a:gd name="connsiteY4" fmla="*/ 496875 h 6858000"/>
              <a:gd name="connsiteX5" fmla="*/ 1294354 w 10388600"/>
              <a:gd name="connsiteY5" fmla="*/ 0 h 6858000"/>
              <a:gd name="connsiteX6" fmla="*/ 9094246 w 10388600"/>
              <a:gd name="connsiteY6" fmla="*/ 0 h 6858000"/>
              <a:gd name="connsiteX7" fmla="*/ 9202475 w 10388600"/>
              <a:gd name="connsiteY7" fmla="*/ 124943 h 6858000"/>
              <a:gd name="connsiteX8" fmla="*/ 10388600 w 10388600"/>
              <a:gd name="connsiteY8" fmla="*/ 3429000 h 6858000"/>
              <a:gd name="connsiteX9" fmla="*/ 9202475 w 10388600"/>
              <a:gd name="connsiteY9" fmla="*/ 6733057 h 6858000"/>
              <a:gd name="connsiteX10" fmla="*/ 9094246 w 10388600"/>
              <a:gd name="connsiteY10" fmla="*/ 6858000 h 6858000"/>
              <a:gd name="connsiteX11" fmla="*/ 1294354 w 10388600"/>
              <a:gd name="connsiteY11" fmla="*/ 6858000 h 6858000"/>
              <a:gd name="connsiteX12" fmla="*/ 1186126 w 10388600"/>
              <a:gd name="connsiteY12" fmla="*/ 6733057 h 6858000"/>
              <a:gd name="connsiteX13" fmla="*/ 0 w 10388600"/>
              <a:gd name="connsiteY13" fmla="*/ 3429000 h 6858000"/>
              <a:gd name="connsiteX14" fmla="*/ 1186126 w 10388600"/>
              <a:gd name="connsiteY14" fmla="*/ 1249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88600" h="6858000">
                <a:moveTo>
                  <a:pt x="5194300" y="496875"/>
                </a:moveTo>
                <a:cubicBezTo>
                  <a:pt x="3574932" y="496875"/>
                  <a:pt x="2262175" y="1809632"/>
                  <a:pt x="2262175" y="3429000"/>
                </a:cubicBezTo>
                <a:cubicBezTo>
                  <a:pt x="2262175" y="5048369"/>
                  <a:pt x="3574932" y="6361126"/>
                  <a:pt x="5194300" y="6361126"/>
                </a:cubicBezTo>
                <a:cubicBezTo>
                  <a:pt x="6813669" y="6361126"/>
                  <a:pt x="8126425" y="5048369"/>
                  <a:pt x="8126425" y="3429000"/>
                </a:cubicBezTo>
                <a:cubicBezTo>
                  <a:pt x="8126425" y="1809632"/>
                  <a:pt x="6813669" y="496875"/>
                  <a:pt x="5194300" y="496875"/>
                </a:cubicBezTo>
                <a:close/>
                <a:moveTo>
                  <a:pt x="1294354" y="0"/>
                </a:moveTo>
                <a:lnTo>
                  <a:pt x="9094246" y="0"/>
                </a:lnTo>
                <a:lnTo>
                  <a:pt x="9202475" y="124943"/>
                </a:lnTo>
                <a:cubicBezTo>
                  <a:pt x="9943472" y="1022824"/>
                  <a:pt x="10388600" y="2173930"/>
                  <a:pt x="10388600" y="3429000"/>
                </a:cubicBezTo>
                <a:cubicBezTo>
                  <a:pt x="10388600" y="4684071"/>
                  <a:pt x="9943472" y="5835176"/>
                  <a:pt x="9202475" y="6733057"/>
                </a:cubicBezTo>
                <a:lnTo>
                  <a:pt x="9094246" y="6858000"/>
                </a:lnTo>
                <a:lnTo>
                  <a:pt x="1294354" y="6858000"/>
                </a:lnTo>
                <a:lnTo>
                  <a:pt x="1186126" y="6733057"/>
                </a:lnTo>
                <a:cubicBezTo>
                  <a:pt x="445128" y="5835176"/>
                  <a:pt x="0" y="4684071"/>
                  <a:pt x="0" y="3429000"/>
                </a:cubicBezTo>
                <a:cubicBezTo>
                  <a:pt x="0" y="2173930"/>
                  <a:pt x="445128" y="1022824"/>
                  <a:pt x="1186126" y="124943"/>
                </a:cubicBezTo>
                <a:close/>
              </a:path>
            </a:pathLst>
          </a:custGeom>
          <a:gradFill>
            <a:gsLst>
              <a:gs pos="0">
                <a:schemeClr val="bg1">
                  <a:alpha val="76000"/>
                </a:schemeClr>
              </a:gs>
              <a:gs pos="100000">
                <a:schemeClr val="bg1">
                  <a:lumMod val="95000"/>
                  <a:alpha val="35000"/>
                </a:schemeClr>
              </a:gs>
            </a:gsLst>
            <a:lin ang="5400000" scaled="1"/>
          </a:gradFill>
          <a:ln>
            <a:solidFill>
              <a:schemeClr val="bg1">
                <a:alpha val="50000"/>
              </a:schemeClr>
            </a:solidFill>
          </a:ln>
          <a:effectLst>
            <a:outerShdw blurRad="431800" dist="317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5" name="Picture 4" descr="Logo, icon&#10;&#10;Description automatically generated">
            <a:extLst>
              <a:ext uri="{FF2B5EF4-FFF2-40B4-BE49-F238E27FC236}">
                <a16:creationId xmlns:a16="http://schemas.microsoft.com/office/drawing/2014/main" id="{4AA48A51-1039-939A-E57A-7BB8C5BF161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90518" y="310060"/>
            <a:ext cx="1977529" cy="1809686"/>
          </a:xfrm>
          <a:prstGeom prst="rect">
            <a:avLst/>
          </a:prstGeom>
        </p:spPr>
      </p:pic>
      <p:pic>
        <p:nvPicPr>
          <p:cNvPr id="6" name="Picture 5">
            <a:extLst>
              <a:ext uri="{FF2B5EF4-FFF2-40B4-BE49-F238E27FC236}">
                <a16:creationId xmlns:a16="http://schemas.microsoft.com/office/drawing/2014/main" id="{69892551-42CA-4947-45C7-751048E7C47C}"/>
              </a:ext>
            </a:extLst>
          </p:cNvPr>
          <p:cNvPicPr>
            <a:picLocks noChangeAspect="1"/>
          </p:cNvPicPr>
          <p:nvPr userDrawn="1"/>
        </p:nvPicPr>
        <p:blipFill>
          <a:blip r:embed="rId4" cstate="screen"/>
          <a:stretch>
            <a:fillRect/>
          </a:stretch>
        </p:blipFill>
        <p:spPr>
          <a:xfrm>
            <a:off x="4293432" y="310060"/>
            <a:ext cx="1392494" cy="1809686"/>
          </a:xfrm>
          <a:prstGeom prst="rect">
            <a:avLst/>
          </a:prstGeom>
          <a:effectLst/>
        </p:spPr>
      </p:pic>
      <p:sp>
        <p:nvSpPr>
          <p:cNvPr id="7" name="Title 6">
            <a:extLst>
              <a:ext uri="{FF2B5EF4-FFF2-40B4-BE49-F238E27FC236}">
                <a16:creationId xmlns:a16="http://schemas.microsoft.com/office/drawing/2014/main" id="{17B9F2C0-6523-38DF-A5A4-0C4A3DAF17DD}"/>
              </a:ext>
            </a:extLst>
          </p:cNvPr>
          <p:cNvSpPr>
            <a:spLocks noGrp="1"/>
          </p:cNvSpPr>
          <p:nvPr>
            <p:ph type="title"/>
          </p:nvPr>
        </p:nvSpPr>
        <p:spPr>
          <a:xfrm>
            <a:off x="837385" y="2514820"/>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27651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548639" y="1600200"/>
            <a:ext cx="5364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79" y="1600200"/>
            <a:ext cx="5364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43576077-E818-BDF1-A607-CD8784277FC5}"/>
              </a:ext>
            </a:extLst>
          </p:cNvPr>
          <p:cNvSpPr>
            <a:spLocks noGrp="1"/>
          </p:cNvSpPr>
          <p:nvPr>
            <p:ph type="dt" sz="half" idx="10"/>
          </p:nvPr>
        </p:nvSpPr>
        <p:spPr/>
        <p:txBody>
          <a:bodyPr/>
          <a:lstStyle/>
          <a:p>
            <a:fld id="{6034C8CE-AABE-4058-91FF-4CFE20A16D1E}" type="datetimeFigureOut">
              <a:rPr lang="en-US" smtClean="0"/>
              <a:t>1/5/2026</a:t>
            </a:fld>
            <a:endParaRPr lang="en-US"/>
          </a:p>
        </p:txBody>
      </p:sp>
      <p:sp>
        <p:nvSpPr>
          <p:cNvPr id="7" name="Slide Number Placeholder 6">
            <a:extLst>
              <a:ext uri="{FF2B5EF4-FFF2-40B4-BE49-F238E27FC236}">
                <a16:creationId xmlns:a16="http://schemas.microsoft.com/office/drawing/2014/main" id="{B0B9DE45-E855-FE62-197B-32BBD9BBBA57}"/>
              </a:ext>
            </a:extLst>
          </p:cNvPr>
          <p:cNvSpPr>
            <a:spLocks noGrp="1"/>
          </p:cNvSpPr>
          <p:nvPr>
            <p:ph type="sldNum" sz="quarter" idx="11"/>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4185868390"/>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ain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638356-66F4-4B7C-B87C-5B13674596D6}"/>
              </a:ext>
            </a:extLst>
          </p:cNvPr>
          <p:cNvSpPr/>
          <p:nvPr userDrawn="1"/>
        </p:nvSpPr>
        <p:spPr>
          <a:xfrm>
            <a:off x="464457" y="333375"/>
            <a:ext cx="11340213" cy="619125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1">
            <a:extLst>
              <a:ext uri="{FF2B5EF4-FFF2-40B4-BE49-F238E27FC236}">
                <a16:creationId xmlns:a16="http://schemas.microsoft.com/office/drawing/2014/main" id="{9A1B99F9-C7E5-BC86-ED23-2732D47BF637}"/>
              </a:ext>
            </a:extLst>
          </p:cNvPr>
          <p:cNvSpPr/>
          <p:nvPr userDrawn="1"/>
        </p:nvSpPr>
        <p:spPr>
          <a:xfrm>
            <a:off x="11646240" y="5469938"/>
            <a:ext cx="215444" cy="587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7077CA1-A53E-4766-765D-49E76B90D418}"/>
              </a:ext>
            </a:extLst>
          </p:cNvPr>
          <p:cNvGrpSpPr/>
          <p:nvPr userDrawn="1"/>
        </p:nvGrpSpPr>
        <p:grpSpPr>
          <a:xfrm>
            <a:off x="11646240" y="3607638"/>
            <a:ext cx="316868" cy="3250360"/>
            <a:chOff x="195756" y="3607638"/>
            <a:chExt cx="316868" cy="3250360"/>
          </a:xfrm>
          <a:solidFill>
            <a:schemeClr val="bg1"/>
          </a:solidFill>
        </p:grpSpPr>
        <p:grpSp>
          <p:nvGrpSpPr>
            <p:cNvPr id="16" name="Group 15">
              <a:extLst>
                <a:ext uri="{FF2B5EF4-FFF2-40B4-BE49-F238E27FC236}">
                  <a16:creationId xmlns:a16="http://schemas.microsoft.com/office/drawing/2014/main" id="{25A773B9-BC5C-45F8-E13C-28D021E86DBB}"/>
                </a:ext>
              </a:extLst>
            </p:cNvPr>
            <p:cNvGrpSpPr/>
            <p:nvPr/>
          </p:nvGrpSpPr>
          <p:grpSpPr>
            <a:xfrm rot="16200000">
              <a:off x="-1131482" y="4985557"/>
              <a:ext cx="2971355" cy="215518"/>
              <a:chOff x="684935" y="6087595"/>
              <a:chExt cx="2971355" cy="215518"/>
            </a:xfrm>
            <a:grpFill/>
            <a:effectLst/>
          </p:grpSpPr>
          <p:sp>
            <p:nvSpPr>
              <p:cNvPr id="18" name="TextBox 17">
                <a:extLst>
                  <a:ext uri="{FF2B5EF4-FFF2-40B4-BE49-F238E27FC236}">
                    <a16:creationId xmlns:a16="http://schemas.microsoft.com/office/drawing/2014/main" id="{2E6EF43A-8087-CDCD-DF8C-C3C73888412F}"/>
                  </a:ext>
                </a:extLst>
              </p:cNvPr>
              <p:cNvSpPr txBox="1"/>
              <p:nvPr/>
            </p:nvSpPr>
            <p:spPr>
              <a:xfrm>
                <a:off x="684935" y="6087595"/>
                <a:ext cx="593432" cy="215444"/>
              </a:xfrm>
              <a:prstGeom prst="rect">
                <a:avLst/>
              </a:prstGeom>
              <a:grpFill/>
              <a:effectLst/>
            </p:spPr>
            <p:txBody>
              <a:bodyPr wrap="none" rtlCol="0">
                <a:spAutoFit/>
              </a:bodyPr>
              <a:lstStyle/>
              <a:p>
                <a:r>
                  <a:rPr lang="id-ID" sz="800" b="1" spc="300">
                    <a:solidFill>
                      <a:schemeClr val="tx2">
                        <a:lumMod val="75000"/>
                      </a:schemeClr>
                    </a:solidFill>
                    <a:latin typeface="Poppins" panose="00000500000000000000" pitchFamily="2" charset="0"/>
                    <a:cs typeface="Poppins" panose="00000500000000000000" pitchFamily="2" charset="0"/>
                  </a:rPr>
                  <a:t>202</a:t>
                </a:r>
                <a:r>
                  <a:rPr lang="en-ID" sz="800" b="1" spc="300">
                    <a:solidFill>
                      <a:schemeClr val="tx2">
                        <a:lumMod val="75000"/>
                      </a:schemeClr>
                    </a:solidFill>
                    <a:latin typeface="Poppins" panose="00000500000000000000" pitchFamily="2" charset="0"/>
                    <a:cs typeface="Poppins" panose="00000500000000000000" pitchFamily="2" charset="0"/>
                  </a:rPr>
                  <a:t>4</a:t>
                </a:r>
                <a:endParaRPr lang="id-ID" sz="800" b="1" spc="300">
                  <a:solidFill>
                    <a:schemeClr val="tx2">
                      <a:lumMod val="75000"/>
                    </a:schemeClr>
                  </a:solidFill>
                  <a:latin typeface="Poppins" panose="00000500000000000000" pitchFamily="2" charset="0"/>
                  <a:cs typeface="Poppins" panose="00000500000000000000" pitchFamily="2" charset="0"/>
                </a:endParaRPr>
              </a:p>
            </p:txBody>
          </p:sp>
          <p:cxnSp>
            <p:nvCxnSpPr>
              <p:cNvPr id="20" name="Straight Connector 19">
                <a:extLst>
                  <a:ext uri="{FF2B5EF4-FFF2-40B4-BE49-F238E27FC236}">
                    <a16:creationId xmlns:a16="http://schemas.microsoft.com/office/drawing/2014/main" id="{F2572716-69BD-9984-C886-9FF980C89F9B}"/>
                  </a:ext>
                </a:extLst>
              </p:cNvPr>
              <p:cNvCxnSpPr>
                <a:cxnSpLocks/>
              </p:cNvCxnSpPr>
              <p:nvPr/>
            </p:nvCxnSpPr>
            <p:spPr>
              <a:xfrm>
                <a:off x="1266620" y="6195317"/>
                <a:ext cx="258883" cy="0"/>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47FFE7-498E-07F2-5B21-120D3E11FC8F}"/>
                  </a:ext>
                </a:extLst>
              </p:cNvPr>
              <p:cNvSpPr txBox="1"/>
              <p:nvPr/>
            </p:nvSpPr>
            <p:spPr>
              <a:xfrm>
                <a:off x="1631377" y="6087669"/>
                <a:ext cx="2024913" cy="215444"/>
              </a:xfrm>
              <a:prstGeom prst="rect">
                <a:avLst/>
              </a:prstGeom>
              <a:grpFill/>
              <a:effectLst/>
            </p:spPr>
            <p:txBody>
              <a:bodyPr wrap="none" rtlCol="0">
                <a:spAutoFit/>
              </a:bodyPr>
              <a:lstStyle/>
              <a:p>
                <a:r>
                  <a:rPr lang="en-US" sz="800" spc="300">
                    <a:solidFill>
                      <a:schemeClr val="tx2">
                        <a:lumMod val="75000"/>
                      </a:schemeClr>
                    </a:solidFill>
                    <a:latin typeface="Poppins" panose="00000500000000000000" pitchFamily="2" charset="0"/>
                    <a:cs typeface="Poppins" panose="00000500000000000000" pitchFamily="2" charset="0"/>
                  </a:rPr>
                  <a:t>Predictive Maintenance</a:t>
                </a:r>
                <a:endParaRPr lang="id-ID" sz="800" spc="300">
                  <a:solidFill>
                    <a:schemeClr val="tx2">
                      <a:lumMod val="75000"/>
                    </a:schemeClr>
                  </a:solidFill>
                  <a:latin typeface="Poppins" panose="00000500000000000000" pitchFamily="2" charset="0"/>
                  <a:cs typeface="Poppins" panose="00000500000000000000" pitchFamily="2" charset="0"/>
                </a:endParaRPr>
              </a:p>
            </p:txBody>
          </p:sp>
        </p:grpSp>
        <p:sp>
          <p:nvSpPr>
            <p:cNvPr id="17" name="Freeform: Shape 16">
              <a:extLst>
                <a:ext uri="{FF2B5EF4-FFF2-40B4-BE49-F238E27FC236}">
                  <a16:creationId xmlns:a16="http://schemas.microsoft.com/office/drawing/2014/main" id="{8307900E-6B3D-B9F9-6CA3-FD8C722603F6}"/>
                </a:ext>
              </a:extLst>
            </p:cNvPr>
            <p:cNvSpPr/>
            <p:nvPr/>
          </p:nvSpPr>
          <p:spPr>
            <a:xfrm rot="10800000">
              <a:off x="195756" y="6699563"/>
              <a:ext cx="316868" cy="158435"/>
            </a:xfrm>
            <a:custGeom>
              <a:avLst/>
              <a:gdLst>
                <a:gd name="connsiteX0" fmla="*/ 0 w 388388"/>
                <a:gd name="connsiteY0" fmla="*/ 0 h 194195"/>
                <a:gd name="connsiteX1" fmla="*/ 388388 w 388388"/>
                <a:gd name="connsiteY1" fmla="*/ 0 h 194195"/>
                <a:gd name="connsiteX2" fmla="*/ 388388 w 388388"/>
                <a:gd name="connsiteY2" fmla="*/ 1 h 194195"/>
                <a:gd name="connsiteX3" fmla="*/ 194194 w 388388"/>
                <a:gd name="connsiteY3" fmla="*/ 194195 h 194195"/>
                <a:gd name="connsiteX4" fmla="*/ 0 w 388388"/>
                <a:gd name="connsiteY4" fmla="*/ 1 h 19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88" h="194195">
                  <a:moveTo>
                    <a:pt x="0" y="0"/>
                  </a:moveTo>
                  <a:lnTo>
                    <a:pt x="388388" y="0"/>
                  </a:lnTo>
                  <a:lnTo>
                    <a:pt x="388388" y="1"/>
                  </a:lnTo>
                  <a:cubicBezTo>
                    <a:pt x="388388" y="107251"/>
                    <a:pt x="301444" y="194195"/>
                    <a:pt x="194194" y="194195"/>
                  </a:cubicBezTo>
                  <a:cubicBezTo>
                    <a:pt x="86944" y="194195"/>
                    <a:pt x="0" y="107251"/>
                    <a:pt x="0" y="1"/>
                  </a:cubicBezTo>
                  <a:close/>
                </a:path>
              </a:pathLst>
            </a:cu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pic>
        <p:nvPicPr>
          <p:cNvPr id="11" name="Picture 10">
            <a:extLst>
              <a:ext uri="{FF2B5EF4-FFF2-40B4-BE49-F238E27FC236}">
                <a16:creationId xmlns:a16="http://schemas.microsoft.com/office/drawing/2014/main" id="{B54B2119-3011-D3A4-C95B-FC16EF467E35}"/>
              </a:ext>
            </a:extLst>
          </p:cNvPr>
          <p:cNvPicPr>
            <a:picLocks noChangeAspect="1"/>
          </p:cNvPicPr>
          <p:nvPr userDrawn="1"/>
        </p:nvPicPr>
        <p:blipFill>
          <a:blip r:embed="rId2"/>
          <a:srcRect/>
          <a:stretch/>
        </p:blipFill>
        <p:spPr>
          <a:xfrm>
            <a:off x="11526429" y="68659"/>
            <a:ext cx="556483" cy="529432"/>
          </a:xfrm>
          <a:prstGeom prst="rect">
            <a:avLst/>
          </a:prstGeom>
          <a:solidFill>
            <a:schemeClr val="bg1"/>
          </a:solidFill>
        </p:spPr>
      </p:pic>
    </p:spTree>
    <p:extLst>
      <p:ext uri="{BB962C8B-B14F-4D97-AF65-F5344CB8AC3E}">
        <p14:creationId xmlns:p14="http://schemas.microsoft.com/office/powerpoint/2010/main" val="14564142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Blank - Black">
    <p:spTree>
      <p:nvGrpSpPr>
        <p:cNvPr id="1" name=""/>
        <p:cNvGrpSpPr/>
        <p:nvPr/>
      </p:nvGrpSpPr>
      <p:grpSpPr>
        <a:xfrm>
          <a:off x="0" y="0"/>
          <a:ext cx="0" cy="0"/>
          <a:chOff x="0" y="0"/>
          <a:chExt cx="0" cy="0"/>
        </a:xfrm>
      </p:grpSpPr>
      <p:sp>
        <p:nvSpPr>
          <p:cNvPr id="16" name="Freeform 14">
            <a:extLst>
              <a:ext uri="{FF2B5EF4-FFF2-40B4-BE49-F238E27FC236}">
                <a16:creationId xmlns:a16="http://schemas.microsoft.com/office/drawing/2014/main" id="{8E0AEA18-B8F4-EAF7-0F60-ED0DC5245481}"/>
              </a:ext>
            </a:extLst>
          </p:cNvPr>
          <p:cNvSpPr/>
          <p:nvPr userDrawn="1"/>
        </p:nvSpPr>
        <p:spPr>
          <a:xfrm rot="10800000">
            <a:off x="8714519" y="-2368"/>
            <a:ext cx="3473256" cy="3431367"/>
          </a:xfrm>
          <a:custGeom>
            <a:avLst/>
            <a:gdLst>
              <a:gd name="connsiteX0" fmla="*/ 0 w 4385245"/>
              <a:gd name="connsiteY0" fmla="*/ 0 h 4332357"/>
              <a:gd name="connsiteX1" fmla="*/ 15878 w 4385245"/>
              <a:gd name="connsiteY1" fmla="*/ 25074 h 4332357"/>
              <a:gd name="connsiteX2" fmla="*/ 55993 w 4385245"/>
              <a:gd name="connsiteY2" fmla="*/ 103364 h 4332357"/>
              <a:gd name="connsiteX3" fmla="*/ 87850 w 4385245"/>
              <a:gd name="connsiteY3" fmla="*/ 184937 h 4332357"/>
              <a:gd name="connsiteX4" fmla="*/ 115066 w 4385245"/>
              <a:gd name="connsiteY4" fmla="*/ 269956 h 4332357"/>
              <a:gd name="connsiteX5" fmla="*/ 138019 w 4385245"/>
              <a:gd name="connsiteY5" fmla="*/ 358897 h 4332357"/>
              <a:gd name="connsiteX6" fmla="*/ 156113 w 4385245"/>
              <a:gd name="connsiteY6" fmla="*/ 455412 h 4332357"/>
              <a:gd name="connsiteX7" fmla="*/ 173775 w 4385245"/>
              <a:gd name="connsiteY7" fmla="*/ 556032 h 4332357"/>
              <a:gd name="connsiteX8" fmla="*/ 187415 w 4385245"/>
              <a:gd name="connsiteY8" fmla="*/ 656232 h 4332357"/>
              <a:gd name="connsiteX9" fmla="*/ 200194 w 4385245"/>
              <a:gd name="connsiteY9" fmla="*/ 764643 h 4332357"/>
              <a:gd name="connsiteX10" fmla="*/ 240726 w 4385245"/>
              <a:gd name="connsiteY10" fmla="*/ 1221647 h 4332357"/>
              <a:gd name="connsiteX11" fmla="*/ 267328 w 4385245"/>
              <a:gd name="connsiteY11" fmla="*/ 1467205 h 4332357"/>
              <a:gd name="connsiteX12" fmla="*/ 286443 w 4385245"/>
              <a:gd name="connsiteY12" fmla="*/ 1592670 h 4332357"/>
              <a:gd name="connsiteX13" fmla="*/ 309366 w 4385245"/>
              <a:gd name="connsiteY13" fmla="*/ 1718535 h 4332357"/>
              <a:gd name="connsiteX14" fmla="*/ 336089 w 4385245"/>
              <a:gd name="connsiteY14" fmla="*/ 1848951 h 4332357"/>
              <a:gd name="connsiteX15" fmla="*/ 367051 w 4385245"/>
              <a:gd name="connsiteY15" fmla="*/ 1975661 h 4332357"/>
              <a:gd name="connsiteX16" fmla="*/ 405623 w 4385245"/>
              <a:gd name="connsiteY16" fmla="*/ 2107322 h 4332357"/>
              <a:gd name="connsiteX17" fmla="*/ 448003 w 4385245"/>
              <a:gd name="connsiteY17" fmla="*/ 2239384 h 4332357"/>
              <a:gd name="connsiteX18" fmla="*/ 498634 w 4385245"/>
              <a:gd name="connsiteY18" fmla="*/ 2372313 h 4332357"/>
              <a:gd name="connsiteX19" fmla="*/ 557093 w 4385245"/>
              <a:gd name="connsiteY19" fmla="*/ 2506063 h 4332357"/>
              <a:gd name="connsiteX20" fmla="*/ 623381 w 4385245"/>
              <a:gd name="connsiteY20" fmla="*/ 2640637 h 4332357"/>
              <a:gd name="connsiteX21" fmla="*/ 698352 w 4385245"/>
              <a:gd name="connsiteY21" fmla="*/ 2771972 h 4332357"/>
              <a:gd name="connsiteX22" fmla="*/ 781581 w 4385245"/>
              <a:gd name="connsiteY22" fmla="*/ 2900024 h 4332357"/>
              <a:gd name="connsiteX23" fmla="*/ 861632 w 4385245"/>
              <a:gd name="connsiteY23" fmla="*/ 3019655 h 4332357"/>
              <a:gd name="connsiteX24" fmla="*/ 942977 w 4385245"/>
              <a:gd name="connsiteY24" fmla="*/ 3126970 h 4332357"/>
              <a:gd name="connsiteX25" fmla="*/ 1024965 w 4385245"/>
              <a:gd name="connsiteY25" fmla="*/ 3230200 h 4332357"/>
              <a:gd name="connsiteX26" fmla="*/ 1108013 w 4385245"/>
              <a:gd name="connsiteY26" fmla="*/ 3321303 h 4332357"/>
              <a:gd name="connsiteX27" fmla="*/ 1195945 w 4385245"/>
              <a:gd name="connsiteY27" fmla="*/ 3404618 h 4332357"/>
              <a:gd name="connsiteX28" fmla="*/ 1280719 w 4385245"/>
              <a:gd name="connsiteY28" fmla="*/ 3479298 h 4332357"/>
              <a:gd name="connsiteX29" fmla="*/ 1366332 w 4385245"/>
              <a:gd name="connsiteY29" fmla="*/ 3545981 h 4332357"/>
              <a:gd name="connsiteX30" fmla="*/ 1452592 w 4385245"/>
              <a:gd name="connsiteY30" fmla="*/ 3608579 h 4332357"/>
              <a:gd name="connsiteX31" fmla="*/ 1543521 w 4385245"/>
              <a:gd name="connsiteY31" fmla="*/ 3663366 h 4332357"/>
              <a:gd name="connsiteX32" fmla="*/ 1630861 w 4385245"/>
              <a:gd name="connsiteY32" fmla="*/ 3713625 h 4332357"/>
              <a:gd name="connsiteX33" fmla="*/ 1722632 w 4385245"/>
              <a:gd name="connsiteY33" fmla="*/ 3760414 h 4332357"/>
              <a:gd name="connsiteX34" fmla="*/ 1815265 w 4385245"/>
              <a:gd name="connsiteY34" fmla="*/ 3798992 h 4332357"/>
              <a:gd name="connsiteX35" fmla="*/ 1912348 w 4385245"/>
              <a:gd name="connsiteY35" fmla="*/ 3833887 h 4332357"/>
              <a:gd name="connsiteX36" fmla="*/ 2009864 w 4385245"/>
              <a:gd name="connsiteY36" fmla="*/ 3864674 h 4332357"/>
              <a:gd name="connsiteX37" fmla="*/ 2107810 w 4385245"/>
              <a:gd name="connsiteY37" fmla="*/ 3891355 h 4332357"/>
              <a:gd name="connsiteX38" fmla="*/ 2206168 w 4385245"/>
              <a:gd name="connsiteY38" fmla="*/ 3914147 h 4332357"/>
              <a:gd name="connsiteX39" fmla="*/ 2308355 w 4385245"/>
              <a:gd name="connsiteY39" fmla="*/ 3937123 h 4332357"/>
              <a:gd name="connsiteX40" fmla="*/ 2518421 w 4385245"/>
              <a:gd name="connsiteY40" fmla="*/ 3971653 h 4332357"/>
              <a:gd name="connsiteX41" fmla="*/ 2736770 w 4385245"/>
              <a:gd name="connsiteY41" fmla="*/ 4002685 h 4332357"/>
              <a:gd name="connsiteX42" fmla="*/ 2963355 w 4385245"/>
              <a:gd name="connsiteY42" fmla="*/ 4030648 h 4332357"/>
              <a:gd name="connsiteX43" fmla="*/ 3201999 w 4385245"/>
              <a:gd name="connsiteY43" fmla="*/ 4059880 h 4332357"/>
              <a:gd name="connsiteX44" fmla="*/ 3451843 w 4385245"/>
              <a:gd name="connsiteY44" fmla="*/ 4098591 h 4332357"/>
              <a:gd name="connsiteX45" fmla="*/ 3713123 w 4385245"/>
              <a:gd name="connsiteY45" fmla="*/ 4142437 h 4332357"/>
              <a:gd name="connsiteX46" fmla="*/ 3847448 w 4385245"/>
              <a:gd name="connsiteY46" fmla="*/ 4169008 h 4332357"/>
              <a:gd name="connsiteX47" fmla="*/ 3985601 w 4385245"/>
              <a:gd name="connsiteY47" fmla="*/ 4195762 h 4332357"/>
              <a:gd name="connsiteX48" fmla="*/ 4122460 w 4385245"/>
              <a:gd name="connsiteY48" fmla="*/ 4234837 h 4332357"/>
              <a:gd name="connsiteX49" fmla="*/ 4251062 w 4385245"/>
              <a:gd name="connsiteY49" fmla="*/ 4277195 h 4332357"/>
              <a:gd name="connsiteX50" fmla="*/ 4374801 w 4385245"/>
              <a:gd name="connsiteY50" fmla="*/ 4327126 h 4332357"/>
              <a:gd name="connsiteX51" fmla="*/ 4385245 w 4385245"/>
              <a:gd name="connsiteY51" fmla="*/ 4332357 h 4332357"/>
              <a:gd name="connsiteX52" fmla="*/ 0 w 4385245"/>
              <a:gd name="connsiteY52" fmla="*/ 4332357 h 433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5245" h="4332357">
                <a:moveTo>
                  <a:pt x="0" y="0"/>
                </a:moveTo>
                <a:lnTo>
                  <a:pt x="15878" y="25074"/>
                </a:lnTo>
                <a:lnTo>
                  <a:pt x="55993" y="103364"/>
                </a:lnTo>
                <a:lnTo>
                  <a:pt x="87850" y="184937"/>
                </a:lnTo>
                <a:lnTo>
                  <a:pt x="115066" y="269956"/>
                </a:lnTo>
                <a:lnTo>
                  <a:pt x="138019" y="358897"/>
                </a:lnTo>
                <a:lnTo>
                  <a:pt x="156113" y="455412"/>
                </a:lnTo>
                <a:lnTo>
                  <a:pt x="173775" y="556032"/>
                </a:lnTo>
                <a:lnTo>
                  <a:pt x="187415" y="656232"/>
                </a:lnTo>
                <a:lnTo>
                  <a:pt x="200194" y="764643"/>
                </a:lnTo>
                <a:lnTo>
                  <a:pt x="240726" y="1221647"/>
                </a:lnTo>
                <a:lnTo>
                  <a:pt x="267328" y="1467205"/>
                </a:lnTo>
                <a:lnTo>
                  <a:pt x="286443" y="1592670"/>
                </a:lnTo>
                <a:lnTo>
                  <a:pt x="309366" y="1718535"/>
                </a:lnTo>
                <a:lnTo>
                  <a:pt x="336089" y="1848951"/>
                </a:lnTo>
                <a:lnTo>
                  <a:pt x="367051" y="1975661"/>
                </a:lnTo>
                <a:lnTo>
                  <a:pt x="405623" y="2107322"/>
                </a:lnTo>
                <a:lnTo>
                  <a:pt x="448003" y="2239384"/>
                </a:lnTo>
                <a:lnTo>
                  <a:pt x="498634" y="2372313"/>
                </a:lnTo>
                <a:lnTo>
                  <a:pt x="557093" y="2506063"/>
                </a:lnTo>
                <a:lnTo>
                  <a:pt x="623381" y="2640637"/>
                </a:lnTo>
                <a:lnTo>
                  <a:pt x="698352" y="2771972"/>
                </a:lnTo>
                <a:lnTo>
                  <a:pt x="781581" y="2900024"/>
                </a:lnTo>
                <a:lnTo>
                  <a:pt x="861632" y="3019655"/>
                </a:lnTo>
                <a:lnTo>
                  <a:pt x="942977" y="3126970"/>
                </a:lnTo>
                <a:lnTo>
                  <a:pt x="1024965" y="3230200"/>
                </a:lnTo>
                <a:lnTo>
                  <a:pt x="1108013" y="3321303"/>
                </a:lnTo>
                <a:lnTo>
                  <a:pt x="1195945" y="3404618"/>
                </a:lnTo>
                <a:lnTo>
                  <a:pt x="1280719" y="3479298"/>
                </a:lnTo>
                <a:lnTo>
                  <a:pt x="1366332" y="3545981"/>
                </a:lnTo>
                <a:lnTo>
                  <a:pt x="1452592" y="3608579"/>
                </a:lnTo>
                <a:lnTo>
                  <a:pt x="1543521" y="3663366"/>
                </a:lnTo>
                <a:lnTo>
                  <a:pt x="1630861" y="3713625"/>
                </a:lnTo>
                <a:lnTo>
                  <a:pt x="1722632" y="3760414"/>
                </a:lnTo>
                <a:lnTo>
                  <a:pt x="1815265" y="3798992"/>
                </a:lnTo>
                <a:lnTo>
                  <a:pt x="1912348" y="3833887"/>
                </a:lnTo>
                <a:lnTo>
                  <a:pt x="2009864" y="3864674"/>
                </a:lnTo>
                <a:lnTo>
                  <a:pt x="2107810" y="3891355"/>
                </a:lnTo>
                <a:lnTo>
                  <a:pt x="2206168" y="3914147"/>
                </a:lnTo>
                <a:lnTo>
                  <a:pt x="2308355" y="3937123"/>
                </a:lnTo>
                <a:lnTo>
                  <a:pt x="2518421" y="3971653"/>
                </a:lnTo>
                <a:lnTo>
                  <a:pt x="2736770" y="4002685"/>
                </a:lnTo>
                <a:lnTo>
                  <a:pt x="2963355" y="4030648"/>
                </a:lnTo>
                <a:lnTo>
                  <a:pt x="3201999" y="4059880"/>
                </a:lnTo>
                <a:lnTo>
                  <a:pt x="3451843" y="4098591"/>
                </a:lnTo>
                <a:lnTo>
                  <a:pt x="3713123" y="4142437"/>
                </a:lnTo>
                <a:lnTo>
                  <a:pt x="3847448" y="4169008"/>
                </a:lnTo>
                <a:lnTo>
                  <a:pt x="3985601" y="4195762"/>
                </a:lnTo>
                <a:lnTo>
                  <a:pt x="4122460" y="4234837"/>
                </a:lnTo>
                <a:lnTo>
                  <a:pt x="4251062" y="4277195"/>
                </a:lnTo>
                <a:lnTo>
                  <a:pt x="4374801" y="4327126"/>
                </a:lnTo>
                <a:lnTo>
                  <a:pt x="4385245" y="4332357"/>
                </a:lnTo>
                <a:lnTo>
                  <a:pt x="0" y="4332357"/>
                </a:lnTo>
                <a:close/>
              </a:path>
            </a:pathLst>
          </a:custGeom>
          <a:gradFill flip="none" rotWithShape="1">
            <a:gsLst>
              <a:gs pos="0">
                <a:srgbClr val="221F20">
                  <a:alpha val="15000"/>
                </a:srgbClr>
              </a:gs>
              <a:gs pos="48000">
                <a:srgbClr val="2F372F">
                  <a:alpha val="5000"/>
                </a:srgbClr>
              </a:gs>
              <a:gs pos="100000">
                <a:srgbClr val="565557">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0">
            <a:extLst>
              <a:ext uri="{FF2B5EF4-FFF2-40B4-BE49-F238E27FC236}">
                <a16:creationId xmlns:a16="http://schemas.microsoft.com/office/drawing/2014/main" id="{E2CC76F6-18D4-7C2D-4D74-5403DC541633}"/>
              </a:ext>
            </a:extLst>
          </p:cNvPr>
          <p:cNvSpPr/>
          <p:nvPr userDrawn="1"/>
        </p:nvSpPr>
        <p:spPr>
          <a:xfrm rot="10800000" flipH="1" flipV="1">
            <a:off x="0" y="2635625"/>
            <a:ext cx="6096000" cy="4222376"/>
          </a:xfrm>
          <a:custGeom>
            <a:avLst/>
            <a:gdLst>
              <a:gd name="connsiteX0" fmla="*/ 205979 w 3750760"/>
              <a:gd name="connsiteY0" fmla="*/ 0 h 2849969"/>
              <a:gd name="connsiteX1" fmla="*/ 240609 w 3750760"/>
              <a:gd name="connsiteY1" fmla="*/ 2100 h 2849969"/>
              <a:gd name="connsiteX2" fmla="*/ 275347 w 3750760"/>
              <a:gd name="connsiteY2" fmla="*/ 4200 h 2849969"/>
              <a:gd name="connsiteX3" fmla="*/ 332379 w 3750760"/>
              <a:gd name="connsiteY3" fmla="*/ 12491 h 2849969"/>
              <a:gd name="connsiteX4" fmla="*/ 358893 w 3750760"/>
              <a:gd name="connsiteY4" fmla="*/ 18792 h 2849969"/>
              <a:gd name="connsiteX5" fmla="*/ 385406 w 3750760"/>
              <a:gd name="connsiteY5" fmla="*/ 24983 h 2849969"/>
              <a:gd name="connsiteX6" fmla="*/ 409864 w 3750760"/>
              <a:gd name="connsiteY6" fmla="*/ 33384 h 2849969"/>
              <a:gd name="connsiteX7" fmla="*/ 432265 w 3750760"/>
              <a:gd name="connsiteY7" fmla="*/ 41675 h 2849969"/>
              <a:gd name="connsiteX8" fmla="*/ 452610 w 3750760"/>
              <a:gd name="connsiteY8" fmla="*/ 52066 h 2849969"/>
              <a:gd name="connsiteX9" fmla="*/ 473064 w 3750760"/>
              <a:gd name="connsiteY9" fmla="*/ 62568 h 2849969"/>
              <a:gd name="connsiteX10" fmla="*/ 493409 w 3750760"/>
              <a:gd name="connsiteY10" fmla="*/ 72959 h 2849969"/>
              <a:gd name="connsiteX11" fmla="*/ 511806 w 3750760"/>
              <a:gd name="connsiteY11" fmla="*/ 85451 h 2849969"/>
              <a:gd name="connsiteX12" fmla="*/ 528039 w 3750760"/>
              <a:gd name="connsiteY12" fmla="*/ 97943 h 2849969"/>
              <a:gd name="connsiteX13" fmla="*/ 544380 w 3750760"/>
              <a:gd name="connsiteY13" fmla="*/ 112534 h 2849969"/>
              <a:gd name="connsiteX14" fmla="*/ 575006 w 3750760"/>
              <a:gd name="connsiteY14" fmla="*/ 141608 h 2849969"/>
              <a:gd name="connsiteX15" fmla="*/ 601412 w 3750760"/>
              <a:gd name="connsiteY15" fmla="*/ 174992 h 2849969"/>
              <a:gd name="connsiteX16" fmla="*/ 625869 w 3750760"/>
              <a:gd name="connsiteY16" fmla="*/ 212467 h 2849969"/>
              <a:gd name="connsiteX17" fmla="*/ 646323 w 3750760"/>
              <a:gd name="connsiteY17" fmla="*/ 252042 h 2849969"/>
              <a:gd name="connsiteX18" fmla="*/ 664612 w 3750760"/>
              <a:gd name="connsiteY18" fmla="*/ 293607 h 2849969"/>
              <a:gd name="connsiteX19" fmla="*/ 680953 w 3750760"/>
              <a:gd name="connsiteY19" fmla="*/ 337383 h 2849969"/>
              <a:gd name="connsiteX20" fmla="*/ 695238 w 3750760"/>
              <a:gd name="connsiteY20" fmla="*/ 385249 h 2849969"/>
              <a:gd name="connsiteX21" fmla="*/ 709523 w 3750760"/>
              <a:gd name="connsiteY21" fmla="*/ 435215 h 2849969"/>
              <a:gd name="connsiteX22" fmla="*/ 721751 w 3750760"/>
              <a:gd name="connsiteY22" fmla="*/ 485182 h 2849969"/>
              <a:gd name="connsiteX23" fmla="*/ 733980 w 3750760"/>
              <a:gd name="connsiteY23" fmla="*/ 539349 h 2849969"/>
              <a:gd name="connsiteX24" fmla="*/ 778783 w 3750760"/>
              <a:gd name="connsiteY24" fmla="*/ 768398 h 2849969"/>
              <a:gd name="connsiteX25" fmla="*/ 805297 w 3750760"/>
              <a:gd name="connsiteY25" fmla="*/ 891214 h 2849969"/>
              <a:gd name="connsiteX26" fmla="*/ 821638 w 3750760"/>
              <a:gd name="connsiteY26" fmla="*/ 953672 h 2849969"/>
              <a:gd name="connsiteX27" fmla="*/ 839927 w 3750760"/>
              <a:gd name="connsiteY27" fmla="*/ 1016130 h 2849969"/>
              <a:gd name="connsiteX28" fmla="*/ 860380 w 3750760"/>
              <a:gd name="connsiteY28" fmla="*/ 1080688 h 2849969"/>
              <a:gd name="connsiteX29" fmla="*/ 882781 w 3750760"/>
              <a:gd name="connsiteY29" fmla="*/ 1143146 h 2849969"/>
              <a:gd name="connsiteX30" fmla="*/ 909295 w 3750760"/>
              <a:gd name="connsiteY30" fmla="*/ 1207704 h 2849969"/>
              <a:gd name="connsiteX31" fmla="*/ 937757 w 3750760"/>
              <a:gd name="connsiteY31" fmla="*/ 1272263 h 2849969"/>
              <a:gd name="connsiteX32" fmla="*/ 970439 w 3750760"/>
              <a:gd name="connsiteY32" fmla="*/ 1336821 h 2849969"/>
              <a:gd name="connsiteX33" fmla="*/ 1007125 w 3750760"/>
              <a:gd name="connsiteY33" fmla="*/ 1401379 h 2849969"/>
              <a:gd name="connsiteX34" fmla="*/ 1047816 w 3750760"/>
              <a:gd name="connsiteY34" fmla="*/ 1465937 h 2849969"/>
              <a:gd name="connsiteX35" fmla="*/ 1092727 w 3750760"/>
              <a:gd name="connsiteY35" fmla="*/ 1528395 h 2849969"/>
              <a:gd name="connsiteX36" fmla="*/ 1141642 w 3750760"/>
              <a:gd name="connsiteY36" fmla="*/ 1588753 h 2849969"/>
              <a:gd name="connsiteX37" fmla="*/ 1188501 w 3750760"/>
              <a:gd name="connsiteY37" fmla="*/ 1645020 h 2849969"/>
              <a:gd name="connsiteX38" fmla="*/ 1235360 w 3750760"/>
              <a:gd name="connsiteY38" fmla="*/ 1694987 h 2849969"/>
              <a:gd name="connsiteX39" fmla="*/ 1282327 w 3750760"/>
              <a:gd name="connsiteY39" fmla="*/ 1742853 h 2849969"/>
              <a:gd name="connsiteX40" fmla="*/ 1329186 w 3750760"/>
              <a:gd name="connsiteY40" fmla="*/ 1784528 h 2849969"/>
              <a:gd name="connsiteX41" fmla="*/ 1378101 w 3750760"/>
              <a:gd name="connsiteY41" fmla="*/ 1822003 h 2849969"/>
              <a:gd name="connsiteX42" fmla="*/ 1424960 w 3750760"/>
              <a:gd name="connsiteY42" fmla="*/ 1855277 h 2849969"/>
              <a:gd name="connsiteX43" fmla="*/ 1471818 w 3750760"/>
              <a:gd name="connsiteY43" fmla="*/ 1884461 h 2849969"/>
              <a:gd name="connsiteX44" fmla="*/ 1518786 w 3750760"/>
              <a:gd name="connsiteY44" fmla="*/ 1911544 h 2849969"/>
              <a:gd name="connsiteX45" fmla="*/ 1567701 w 3750760"/>
              <a:gd name="connsiteY45" fmla="*/ 1934427 h 2849969"/>
              <a:gd name="connsiteX46" fmla="*/ 1614559 w 3750760"/>
              <a:gd name="connsiteY46" fmla="*/ 1955210 h 2849969"/>
              <a:gd name="connsiteX47" fmla="*/ 1663475 w 3750760"/>
              <a:gd name="connsiteY47" fmla="*/ 1974002 h 2849969"/>
              <a:gd name="connsiteX48" fmla="*/ 1712390 w 3750760"/>
              <a:gd name="connsiteY48" fmla="*/ 1988594 h 2849969"/>
              <a:gd name="connsiteX49" fmla="*/ 1763361 w 3750760"/>
              <a:gd name="connsiteY49" fmla="*/ 2001086 h 2849969"/>
              <a:gd name="connsiteX50" fmla="*/ 1814332 w 3750760"/>
              <a:gd name="connsiteY50" fmla="*/ 2011477 h 2849969"/>
              <a:gd name="connsiteX51" fmla="*/ 1865303 w 3750760"/>
              <a:gd name="connsiteY51" fmla="*/ 2019768 h 2849969"/>
              <a:gd name="connsiteX52" fmla="*/ 1916275 w 3750760"/>
              <a:gd name="connsiteY52" fmla="*/ 2026069 h 2849969"/>
              <a:gd name="connsiteX53" fmla="*/ 1969194 w 3750760"/>
              <a:gd name="connsiteY53" fmla="*/ 2032260 h 2849969"/>
              <a:gd name="connsiteX54" fmla="*/ 2077305 w 3750760"/>
              <a:gd name="connsiteY54" fmla="*/ 2038561 h 2849969"/>
              <a:gd name="connsiteX55" fmla="*/ 2189420 w 3750760"/>
              <a:gd name="connsiteY55" fmla="*/ 2042651 h 2849969"/>
              <a:gd name="connsiteX56" fmla="*/ 2305539 w 3750760"/>
              <a:gd name="connsiteY56" fmla="*/ 2044751 h 2849969"/>
              <a:gd name="connsiteX57" fmla="*/ 2427826 w 3750760"/>
              <a:gd name="connsiteY57" fmla="*/ 2046852 h 2849969"/>
              <a:gd name="connsiteX58" fmla="*/ 2556283 w 3750760"/>
              <a:gd name="connsiteY58" fmla="*/ 2053153 h 2849969"/>
              <a:gd name="connsiteX59" fmla="*/ 2690799 w 3750760"/>
              <a:gd name="connsiteY59" fmla="*/ 2061444 h 2849969"/>
              <a:gd name="connsiteX60" fmla="*/ 2760168 w 3750760"/>
              <a:gd name="connsiteY60" fmla="*/ 2067745 h 2849969"/>
              <a:gd name="connsiteX61" fmla="*/ 2831484 w 3750760"/>
              <a:gd name="connsiteY61" fmla="*/ 2073935 h 2849969"/>
              <a:gd name="connsiteX62" fmla="*/ 2902800 w 3750760"/>
              <a:gd name="connsiteY62" fmla="*/ 2086427 h 2849969"/>
              <a:gd name="connsiteX63" fmla="*/ 2970113 w 3750760"/>
              <a:gd name="connsiteY63" fmla="*/ 2101019 h 2849969"/>
              <a:gd name="connsiteX64" fmla="*/ 3035369 w 3750760"/>
              <a:gd name="connsiteY64" fmla="*/ 2119701 h 2849969"/>
              <a:gd name="connsiteX65" fmla="*/ 3096513 w 3750760"/>
              <a:gd name="connsiteY65" fmla="*/ 2142694 h 2849969"/>
              <a:gd name="connsiteX66" fmla="*/ 3153544 w 3750760"/>
              <a:gd name="connsiteY66" fmla="*/ 2167677 h 2849969"/>
              <a:gd name="connsiteX67" fmla="*/ 3208628 w 3750760"/>
              <a:gd name="connsiteY67" fmla="*/ 2196751 h 2849969"/>
              <a:gd name="connsiteX68" fmla="*/ 3261547 w 3750760"/>
              <a:gd name="connsiteY68" fmla="*/ 2228035 h 2849969"/>
              <a:gd name="connsiteX69" fmla="*/ 3310462 w 3750760"/>
              <a:gd name="connsiteY69" fmla="*/ 2261309 h 2849969"/>
              <a:gd name="connsiteX70" fmla="*/ 3357429 w 3750760"/>
              <a:gd name="connsiteY70" fmla="*/ 2296683 h 2849969"/>
              <a:gd name="connsiteX71" fmla="*/ 3400176 w 3750760"/>
              <a:gd name="connsiteY71" fmla="*/ 2336259 h 2849969"/>
              <a:gd name="connsiteX72" fmla="*/ 3440974 w 3750760"/>
              <a:gd name="connsiteY72" fmla="*/ 2373733 h 2849969"/>
              <a:gd name="connsiteX73" fmla="*/ 3479717 w 3750760"/>
              <a:gd name="connsiteY73" fmla="*/ 2415409 h 2849969"/>
              <a:gd name="connsiteX74" fmla="*/ 3516403 w 3750760"/>
              <a:gd name="connsiteY74" fmla="*/ 2457084 h 2849969"/>
              <a:gd name="connsiteX75" fmla="*/ 3551033 w 3750760"/>
              <a:gd name="connsiteY75" fmla="*/ 2498760 h 2849969"/>
              <a:gd name="connsiteX76" fmla="*/ 3581659 w 3750760"/>
              <a:gd name="connsiteY76" fmla="*/ 2540325 h 2849969"/>
              <a:gd name="connsiteX77" fmla="*/ 3610121 w 3750760"/>
              <a:gd name="connsiteY77" fmla="*/ 2582000 h 2849969"/>
              <a:gd name="connsiteX78" fmla="*/ 3636635 w 3750760"/>
              <a:gd name="connsiteY78" fmla="*/ 2623676 h 2849969"/>
              <a:gd name="connsiteX79" fmla="*/ 3661092 w 3750760"/>
              <a:gd name="connsiteY79" fmla="*/ 2665241 h 2849969"/>
              <a:gd name="connsiteX80" fmla="*/ 3683494 w 3750760"/>
              <a:gd name="connsiteY80" fmla="*/ 2706916 h 2849969"/>
              <a:gd name="connsiteX81" fmla="*/ 3703947 w 3750760"/>
              <a:gd name="connsiteY81" fmla="*/ 2746491 h 2849969"/>
              <a:gd name="connsiteX82" fmla="*/ 3738577 w 3750760"/>
              <a:gd name="connsiteY82" fmla="*/ 2819340 h 2849969"/>
              <a:gd name="connsiteX83" fmla="*/ 3750760 w 3750760"/>
              <a:gd name="connsiteY83" fmla="*/ 2849969 h 2849969"/>
              <a:gd name="connsiteX84" fmla="*/ 0 w 3750760"/>
              <a:gd name="connsiteY84" fmla="*/ 2849969 h 2849969"/>
              <a:gd name="connsiteX85" fmla="*/ 0 w 3750760"/>
              <a:gd name="connsiteY85" fmla="*/ 39317 h 2849969"/>
              <a:gd name="connsiteX86" fmla="*/ 8262 w 3750760"/>
              <a:gd name="connsiteY86" fmla="*/ 35485 h 2849969"/>
              <a:gd name="connsiteX87" fmla="*/ 32720 w 3750760"/>
              <a:gd name="connsiteY87" fmla="*/ 27083 h 2849969"/>
              <a:gd name="connsiteX88" fmla="*/ 59234 w 3750760"/>
              <a:gd name="connsiteY88" fmla="*/ 18792 h 2849969"/>
              <a:gd name="connsiteX89" fmla="*/ 85747 w 3750760"/>
              <a:gd name="connsiteY89" fmla="*/ 12491 h 2849969"/>
              <a:gd name="connsiteX90" fmla="*/ 114317 w 3750760"/>
              <a:gd name="connsiteY90" fmla="*/ 6301 h 2849969"/>
              <a:gd name="connsiteX91" fmla="*/ 144835 w 3750760"/>
              <a:gd name="connsiteY91" fmla="*/ 4200 h 2849969"/>
              <a:gd name="connsiteX92" fmla="*/ 175461 w 3750760"/>
              <a:gd name="connsiteY92" fmla="*/ 2100 h 28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750760" h="2849969">
                <a:moveTo>
                  <a:pt x="205979" y="0"/>
                </a:moveTo>
                <a:lnTo>
                  <a:pt x="240609" y="2100"/>
                </a:lnTo>
                <a:lnTo>
                  <a:pt x="275347" y="4200"/>
                </a:lnTo>
                <a:lnTo>
                  <a:pt x="332379" y="12491"/>
                </a:lnTo>
                <a:lnTo>
                  <a:pt x="358893" y="18792"/>
                </a:lnTo>
                <a:lnTo>
                  <a:pt x="385406" y="24983"/>
                </a:lnTo>
                <a:lnTo>
                  <a:pt x="409864" y="33384"/>
                </a:lnTo>
                <a:lnTo>
                  <a:pt x="432265" y="41675"/>
                </a:lnTo>
                <a:lnTo>
                  <a:pt x="452610" y="52066"/>
                </a:lnTo>
                <a:lnTo>
                  <a:pt x="473064" y="62568"/>
                </a:lnTo>
                <a:lnTo>
                  <a:pt x="493409" y="72959"/>
                </a:lnTo>
                <a:lnTo>
                  <a:pt x="511806" y="85451"/>
                </a:lnTo>
                <a:lnTo>
                  <a:pt x="528039" y="97943"/>
                </a:lnTo>
                <a:lnTo>
                  <a:pt x="544380" y="112534"/>
                </a:lnTo>
                <a:lnTo>
                  <a:pt x="575006" y="141608"/>
                </a:lnTo>
                <a:lnTo>
                  <a:pt x="601412" y="174992"/>
                </a:lnTo>
                <a:lnTo>
                  <a:pt x="625869" y="212467"/>
                </a:lnTo>
                <a:lnTo>
                  <a:pt x="646323" y="252042"/>
                </a:lnTo>
                <a:lnTo>
                  <a:pt x="664612" y="293607"/>
                </a:lnTo>
                <a:lnTo>
                  <a:pt x="680953" y="337383"/>
                </a:lnTo>
                <a:lnTo>
                  <a:pt x="695238" y="385249"/>
                </a:lnTo>
                <a:lnTo>
                  <a:pt x="709523" y="435215"/>
                </a:lnTo>
                <a:lnTo>
                  <a:pt x="721751" y="485182"/>
                </a:lnTo>
                <a:lnTo>
                  <a:pt x="733980" y="539349"/>
                </a:lnTo>
                <a:lnTo>
                  <a:pt x="778783" y="768398"/>
                </a:lnTo>
                <a:lnTo>
                  <a:pt x="805297" y="891214"/>
                </a:lnTo>
                <a:lnTo>
                  <a:pt x="821638" y="953672"/>
                </a:lnTo>
                <a:lnTo>
                  <a:pt x="839927" y="1016130"/>
                </a:lnTo>
                <a:lnTo>
                  <a:pt x="860380" y="1080688"/>
                </a:lnTo>
                <a:lnTo>
                  <a:pt x="882781" y="1143146"/>
                </a:lnTo>
                <a:lnTo>
                  <a:pt x="909295" y="1207704"/>
                </a:lnTo>
                <a:lnTo>
                  <a:pt x="937757" y="1272263"/>
                </a:lnTo>
                <a:lnTo>
                  <a:pt x="970439" y="1336821"/>
                </a:lnTo>
                <a:lnTo>
                  <a:pt x="1007125" y="1401379"/>
                </a:lnTo>
                <a:lnTo>
                  <a:pt x="1047816" y="1465937"/>
                </a:lnTo>
                <a:lnTo>
                  <a:pt x="1092727" y="1528395"/>
                </a:lnTo>
                <a:lnTo>
                  <a:pt x="1141642" y="1588753"/>
                </a:lnTo>
                <a:lnTo>
                  <a:pt x="1188501" y="1645020"/>
                </a:lnTo>
                <a:lnTo>
                  <a:pt x="1235360" y="1694987"/>
                </a:lnTo>
                <a:lnTo>
                  <a:pt x="1282327" y="1742853"/>
                </a:lnTo>
                <a:lnTo>
                  <a:pt x="1329186" y="1784528"/>
                </a:lnTo>
                <a:lnTo>
                  <a:pt x="1378101" y="1822003"/>
                </a:lnTo>
                <a:lnTo>
                  <a:pt x="1424960" y="1855277"/>
                </a:lnTo>
                <a:lnTo>
                  <a:pt x="1471818" y="1884461"/>
                </a:lnTo>
                <a:lnTo>
                  <a:pt x="1518786" y="1911544"/>
                </a:lnTo>
                <a:lnTo>
                  <a:pt x="1567701" y="1934427"/>
                </a:lnTo>
                <a:lnTo>
                  <a:pt x="1614559" y="1955210"/>
                </a:lnTo>
                <a:lnTo>
                  <a:pt x="1663475" y="1974002"/>
                </a:lnTo>
                <a:lnTo>
                  <a:pt x="1712390" y="1988594"/>
                </a:lnTo>
                <a:lnTo>
                  <a:pt x="1763361" y="2001086"/>
                </a:lnTo>
                <a:lnTo>
                  <a:pt x="1814332" y="2011477"/>
                </a:lnTo>
                <a:lnTo>
                  <a:pt x="1865303" y="2019768"/>
                </a:lnTo>
                <a:lnTo>
                  <a:pt x="1916275" y="2026069"/>
                </a:lnTo>
                <a:lnTo>
                  <a:pt x="1969194" y="2032260"/>
                </a:lnTo>
                <a:lnTo>
                  <a:pt x="2077305" y="2038561"/>
                </a:lnTo>
                <a:lnTo>
                  <a:pt x="2189420" y="2042651"/>
                </a:lnTo>
                <a:lnTo>
                  <a:pt x="2305539" y="2044751"/>
                </a:lnTo>
                <a:lnTo>
                  <a:pt x="2427826" y="2046852"/>
                </a:lnTo>
                <a:lnTo>
                  <a:pt x="2556283" y="2053153"/>
                </a:lnTo>
                <a:lnTo>
                  <a:pt x="2690799" y="2061444"/>
                </a:lnTo>
                <a:lnTo>
                  <a:pt x="2760168" y="2067745"/>
                </a:lnTo>
                <a:lnTo>
                  <a:pt x="2831484" y="2073935"/>
                </a:lnTo>
                <a:lnTo>
                  <a:pt x="2902800" y="2086427"/>
                </a:lnTo>
                <a:lnTo>
                  <a:pt x="2970113" y="2101019"/>
                </a:lnTo>
                <a:lnTo>
                  <a:pt x="3035369" y="2119701"/>
                </a:lnTo>
                <a:lnTo>
                  <a:pt x="3096513" y="2142694"/>
                </a:lnTo>
                <a:lnTo>
                  <a:pt x="3153544" y="2167677"/>
                </a:lnTo>
                <a:lnTo>
                  <a:pt x="3208628" y="2196751"/>
                </a:lnTo>
                <a:lnTo>
                  <a:pt x="3261547" y="2228035"/>
                </a:lnTo>
                <a:lnTo>
                  <a:pt x="3310462" y="2261309"/>
                </a:lnTo>
                <a:lnTo>
                  <a:pt x="3357429" y="2296683"/>
                </a:lnTo>
                <a:lnTo>
                  <a:pt x="3400176" y="2336259"/>
                </a:lnTo>
                <a:lnTo>
                  <a:pt x="3440974" y="2373733"/>
                </a:lnTo>
                <a:lnTo>
                  <a:pt x="3479717" y="2415409"/>
                </a:lnTo>
                <a:lnTo>
                  <a:pt x="3516403" y="2457084"/>
                </a:lnTo>
                <a:lnTo>
                  <a:pt x="3551033" y="2498760"/>
                </a:lnTo>
                <a:lnTo>
                  <a:pt x="3581659" y="2540325"/>
                </a:lnTo>
                <a:lnTo>
                  <a:pt x="3610121" y="2582000"/>
                </a:lnTo>
                <a:lnTo>
                  <a:pt x="3636635" y="2623676"/>
                </a:lnTo>
                <a:lnTo>
                  <a:pt x="3661092" y="2665241"/>
                </a:lnTo>
                <a:lnTo>
                  <a:pt x="3683494" y="2706916"/>
                </a:lnTo>
                <a:lnTo>
                  <a:pt x="3703947" y="2746491"/>
                </a:lnTo>
                <a:lnTo>
                  <a:pt x="3738577" y="2819340"/>
                </a:lnTo>
                <a:lnTo>
                  <a:pt x="3750760" y="2849969"/>
                </a:lnTo>
                <a:lnTo>
                  <a:pt x="0" y="2849969"/>
                </a:lnTo>
                <a:lnTo>
                  <a:pt x="0" y="39317"/>
                </a:lnTo>
                <a:lnTo>
                  <a:pt x="8262" y="35485"/>
                </a:lnTo>
                <a:lnTo>
                  <a:pt x="32720" y="27083"/>
                </a:lnTo>
                <a:lnTo>
                  <a:pt x="59234" y="18792"/>
                </a:lnTo>
                <a:lnTo>
                  <a:pt x="85747" y="12491"/>
                </a:lnTo>
                <a:lnTo>
                  <a:pt x="114317" y="6301"/>
                </a:lnTo>
                <a:lnTo>
                  <a:pt x="144835" y="4200"/>
                </a:lnTo>
                <a:lnTo>
                  <a:pt x="175461" y="2100"/>
                </a:lnTo>
                <a:close/>
              </a:path>
            </a:pathLst>
          </a:custGeom>
          <a:gradFill flip="none" rotWithShape="1">
            <a:gsLst>
              <a:gs pos="0">
                <a:srgbClr val="727365">
                  <a:alpha val="15000"/>
                </a:srgbClr>
              </a:gs>
              <a:gs pos="48000">
                <a:srgbClr val="2F372F">
                  <a:alpha val="5000"/>
                </a:srgbClr>
              </a:gs>
              <a:gs pos="100000">
                <a:srgbClr val="221F2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3">
            <a:extLst>
              <a:ext uri="{FF2B5EF4-FFF2-40B4-BE49-F238E27FC236}">
                <a16:creationId xmlns:a16="http://schemas.microsoft.com/office/drawing/2014/main" id="{810F87BA-DAEB-2BC7-833A-22FD8E3684B1}"/>
              </a:ext>
            </a:extLst>
          </p:cNvPr>
          <p:cNvSpPr/>
          <p:nvPr userDrawn="1"/>
        </p:nvSpPr>
        <p:spPr>
          <a:xfrm>
            <a:off x="10786100" y="120878"/>
            <a:ext cx="1004208" cy="1004208"/>
          </a:xfrm>
          <a:prstGeom prst="ellipse">
            <a:avLst/>
          </a:prstGeom>
          <a:gradFill flip="none" rotWithShape="1">
            <a:gsLst>
              <a:gs pos="0">
                <a:schemeClr val="accent2">
                  <a:alpha val="25000"/>
                </a:schemeClr>
              </a:gs>
              <a:gs pos="59000">
                <a:schemeClr val="accent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30">
            <a:extLst>
              <a:ext uri="{FF2B5EF4-FFF2-40B4-BE49-F238E27FC236}">
                <a16:creationId xmlns:a16="http://schemas.microsoft.com/office/drawing/2014/main" id="{EDEDEC58-47FE-2389-503D-AD416C4074C3}"/>
              </a:ext>
            </a:extLst>
          </p:cNvPr>
          <p:cNvSpPr/>
          <p:nvPr userDrawn="1"/>
        </p:nvSpPr>
        <p:spPr>
          <a:xfrm>
            <a:off x="57944" y="6347155"/>
            <a:ext cx="431800" cy="431800"/>
          </a:xfrm>
          <a:prstGeom prst="ellipse">
            <a:avLst/>
          </a:prstGeom>
          <a:gradFill flip="none" rotWithShape="1">
            <a:gsLst>
              <a:gs pos="75000">
                <a:schemeClr val="accent2">
                  <a:alpha val="0"/>
                </a:schemeClr>
              </a:gs>
              <a:gs pos="20000">
                <a:schemeClr val="accent1">
                  <a:alpha val="15000"/>
                </a:schemeClr>
              </a:gs>
              <a:gs pos="0">
                <a:schemeClr val="accent1">
                  <a:alpha val="2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
            <a:extLst>
              <a:ext uri="{FF2B5EF4-FFF2-40B4-BE49-F238E27FC236}">
                <a16:creationId xmlns:a16="http://schemas.microsoft.com/office/drawing/2014/main" id="{FF0650B8-D5D9-9FAD-B943-C6989ED564BC}"/>
              </a:ext>
            </a:extLst>
          </p:cNvPr>
          <p:cNvGrpSpPr/>
          <p:nvPr userDrawn="1"/>
        </p:nvGrpSpPr>
        <p:grpSpPr>
          <a:xfrm>
            <a:off x="-1320981" y="283065"/>
            <a:ext cx="4116183" cy="4734617"/>
            <a:chOff x="-1320981" y="283065"/>
            <a:chExt cx="4116183" cy="4734617"/>
          </a:xfrm>
          <a:solidFill>
            <a:srgbClr val="FFCC01">
              <a:alpha val="12000"/>
            </a:srgbClr>
          </a:solidFill>
        </p:grpSpPr>
        <p:sp>
          <p:nvSpPr>
            <p:cNvPr id="13" name="Oval 12">
              <a:extLst>
                <a:ext uri="{FF2B5EF4-FFF2-40B4-BE49-F238E27FC236}">
                  <a16:creationId xmlns:a16="http://schemas.microsoft.com/office/drawing/2014/main" id="{F825FCFA-8E7A-1160-E5DC-5E22978326A7}"/>
                </a:ext>
              </a:extLst>
            </p:cNvPr>
            <p:cNvSpPr/>
            <p:nvPr/>
          </p:nvSpPr>
          <p:spPr>
            <a:xfrm>
              <a:off x="-1320981" y="283065"/>
              <a:ext cx="3723712" cy="3771890"/>
            </a:xfrm>
            <a:prstGeom prst="ellipse">
              <a:avLst/>
            </a:prstGeom>
            <a:grpFill/>
            <a:ln>
              <a:noFill/>
            </a:ln>
            <a:effectLst>
              <a:glow rad="1384300">
                <a:schemeClr val="accent1">
                  <a:alpha val="0"/>
                </a:schemeClr>
              </a:glo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4D844A-711F-57EA-E6B7-FD6AFA0E45DC}"/>
                </a:ext>
              </a:extLst>
            </p:cNvPr>
            <p:cNvSpPr/>
            <p:nvPr/>
          </p:nvSpPr>
          <p:spPr>
            <a:xfrm>
              <a:off x="-928510" y="1245792"/>
              <a:ext cx="3723712" cy="3771890"/>
            </a:xfrm>
            <a:prstGeom prst="ellipse">
              <a:avLst/>
            </a:prstGeom>
            <a:grpFill/>
            <a:ln>
              <a:noFill/>
            </a:ln>
            <a:effectLst>
              <a:glow rad="1384300">
                <a:schemeClr val="accent1">
                  <a:alpha val="0"/>
                </a:schemeClr>
              </a:glo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a:extLst>
              <a:ext uri="{FF2B5EF4-FFF2-40B4-BE49-F238E27FC236}">
                <a16:creationId xmlns:a16="http://schemas.microsoft.com/office/drawing/2014/main" id="{D4D7CC9F-EDC9-A6F7-DA66-4A306089A171}"/>
              </a:ext>
            </a:extLst>
          </p:cNvPr>
          <p:cNvSpPr>
            <a:spLocks noGrp="1"/>
          </p:cNvSpPr>
          <p:nvPr>
            <p:ph type="dt" sz="half" idx="10"/>
          </p:nvPr>
        </p:nvSpPr>
        <p:spPr/>
        <p:txBody>
          <a:bodyPr/>
          <a:lstStyle/>
          <a:p>
            <a:fld id="{18CAD6D7-B5CD-4AF7-A2A8-4B3455118D13}" type="datetime1">
              <a:rPr lang="en-US" smtClean="0"/>
              <a:t>1/5/2026</a:t>
            </a:fld>
            <a:endParaRPr lang="en-US"/>
          </a:p>
        </p:txBody>
      </p:sp>
      <p:sp>
        <p:nvSpPr>
          <p:cNvPr id="4" name="Slide Number Placeholder 3">
            <a:extLst>
              <a:ext uri="{FF2B5EF4-FFF2-40B4-BE49-F238E27FC236}">
                <a16:creationId xmlns:a16="http://schemas.microsoft.com/office/drawing/2014/main" id="{F09D9C3A-06B5-D7B7-AE0A-005090EAD783}"/>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8" name="Rectangle 7">
            <a:extLst>
              <a:ext uri="{FF2B5EF4-FFF2-40B4-BE49-F238E27FC236}">
                <a16:creationId xmlns:a16="http://schemas.microsoft.com/office/drawing/2014/main" id="{1188B23C-DCD3-9B42-97A1-F789727EBE53}"/>
              </a:ext>
            </a:extLst>
          </p:cNvPr>
          <p:cNvSpPr/>
          <p:nvPr userDrawn="1"/>
        </p:nvSpPr>
        <p:spPr>
          <a:xfrm>
            <a:off x="223569" y="187223"/>
            <a:ext cx="11754932" cy="6375832"/>
          </a:xfrm>
          <a:prstGeom prst="rect">
            <a:avLst/>
          </a:prstGeom>
          <a:noFill/>
          <a:ln w="25400">
            <a:solidFill>
              <a:srgbClr val="FFD5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 name="Group 1">
            <a:extLst>
              <a:ext uri="{FF2B5EF4-FFF2-40B4-BE49-F238E27FC236}">
                <a16:creationId xmlns:a16="http://schemas.microsoft.com/office/drawing/2014/main" id="{8C957F54-5316-253B-C167-8F1738A92BC9}"/>
              </a:ext>
            </a:extLst>
          </p:cNvPr>
          <p:cNvGrpSpPr/>
          <p:nvPr userDrawn="1"/>
        </p:nvGrpSpPr>
        <p:grpSpPr>
          <a:xfrm rot="5400000">
            <a:off x="771082" y="-634131"/>
            <a:ext cx="316868" cy="1858177"/>
            <a:chOff x="195756" y="4999821"/>
            <a:chExt cx="316868" cy="1858177"/>
          </a:xfrm>
          <a:solidFill>
            <a:schemeClr val="bg1"/>
          </a:solidFill>
        </p:grpSpPr>
        <p:grpSp>
          <p:nvGrpSpPr>
            <p:cNvPr id="5" name="Group 4">
              <a:extLst>
                <a:ext uri="{FF2B5EF4-FFF2-40B4-BE49-F238E27FC236}">
                  <a16:creationId xmlns:a16="http://schemas.microsoft.com/office/drawing/2014/main" id="{33BC1788-B522-3D3B-5DF4-D55CFB5E8792}"/>
                </a:ext>
              </a:extLst>
            </p:cNvPr>
            <p:cNvGrpSpPr/>
            <p:nvPr/>
          </p:nvGrpSpPr>
          <p:grpSpPr>
            <a:xfrm rot="16200000">
              <a:off x="-435383" y="5681659"/>
              <a:ext cx="1579154" cy="215478"/>
              <a:chOff x="684935" y="6087595"/>
              <a:chExt cx="1579154" cy="215478"/>
            </a:xfrm>
            <a:grpFill/>
            <a:effectLst/>
          </p:grpSpPr>
          <p:sp>
            <p:nvSpPr>
              <p:cNvPr id="7" name="TextBox 6">
                <a:extLst>
                  <a:ext uri="{FF2B5EF4-FFF2-40B4-BE49-F238E27FC236}">
                    <a16:creationId xmlns:a16="http://schemas.microsoft.com/office/drawing/2014/main" id="{47FA98CE-1003-86AC-B52F-899606E23756}"/>
                  </a:ext>
                </a:extLst>
              </p:cNvPr>
              <p:cNvSpPr txBox="1"/>
              <p:nvPr/>
            </p:nvSpPr>
            <p:spPr>
              <a:xfrm>
                <a:off x="684935" y="6087595"/>
                <a:ext cx="543739" cy="215444"/>
              </a:xfrm>
              <a:prstGeom prst="rect">
                <a:avLst/>
              </a:prstGeom>
              <a:noFill/>
              <a:effectLst/>
            </p:spPr>
            <p:txBody>
              <a:bodyPr wrap="none" rtlCol="0">
                <a:spAutoFit/>
              </a:bodyPr>
              <a:lstStyle/>
              <a:p>
                <a:r>
                  <a:rPr lang="id-ID" sz="800" b="1" spc="300">
                    <a:solidFill>
                      <a:schemeClr val="tx1"/>
                    </a:solidFill>
                    <a:latin typeface="US Army" panose="020B0506030202020204" pitchFamily="34" charset="0"/>
                    <a:cs typeface="Poppins" panose="00000500000000000000" pitchFamily="2" charset="0"/>
                  </a:rPr>
                  <a:t>202</a:t>
                </a:r>
                <a:r>
                  <a:rPr lang="en-ID" sz="800" b="1" spc="300">
                    <a:solidFill>
                      <a:schemeClr val="tx1"/>
                    </a:solidFill>
                    <a:latin typeface="US Army" panose="020B0506030202020204" pitchFamily="34" charset="0"/>
                    <a:cs typeface="Poppins" panose="00000500000000000000" pitchFamily="2" charset="0"/>
                  </a:rPr>
                  <a:t>5</a:t>
                </a:r>
                <a:endParaRPr lang="id-ID" sz="800" b="1" spc="300">
                  <a:solidFill>
                    <a:schemeClr val="tx1"/>
                  </a:solidFill>
                  <a:latin typeface="US Army" panose="020B0506030202020204" pitchFamily="34" charset="0"/>
                  <a:cs typeface="Poppins" panose="00000500000000000000" pitchFamily="2" charset="0"/>
                </a:endParaRPr>
              </a:p>
            </p:txBody>
          </p:sp>
          <p:cxnSp>
            <p:nvCxnSpPr>
              <p:cNvPr id="9" name="Straight Connector 8">
                <a:extLst>
                  <a:ext uri="{FF2B5EF4-FFF2-40B4-BE49-F238E27FC236}">
                    <a16:creationId xmlns:a16="http://schemas.microsoft.com/office/drawing/2014/main" id="{9DB4EC05-8274-E655-BEA1-6707FEB938FC}"/>
                  </a:ext>
                </a:extLst>
              </p:cNvPr>
              <p:cNvCxnSpPr>
                <a:cxnSpLocks/>
              </p:cNvCxnSpPr>
              <p:nvPr/>
            </p:nvCxnSpPr>
            <p:spPr>
              <a:xfrm>
                <a:off x="1266620" y="6195317"/>
                <a:ext cx="258883" cy="0"/>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5B13FA4-AC7C-6FA8-5C74-F268D3829C56}"/>
                  </a:ext>
                </a:extLst>
              </p:cNvPr>
              <p:cNvSpPr txBox="1"/>
              <p:nvPr/>
            </p:nvSpPr>
            <p:spPr>
              <a:xfrm>
                <a:off x="1734777" y="6087629"/>
                <a:ext cx="529312" cy="215444"/>
              </a:xfrm>
              <a:prstGeom prst="rect">
                <a:avLst/>
              </a:prstGeom>
              <a:noFill/>
              <a:effectLst/>
            </p:spPr>
            <p:txBody>
              <a:bodyPr wrap="none" rtlCol="0">
                <a:spAutoFit/>
              </a:bodyPr>
              <a:lstStyle/>
              <a:p>
                <a:r>
                  <a:rPr lang="en-US" sz="800" spc="300">
                    <a:solidFill>
                      <a:schemeClr val="tx1"/>
                    </a:solidFill>
                    <a:latin typeface="US Army" panose="020B0506030202020204" pitchFamily="34" charset="0"/>
                    <a:cs typeface="Poppins" panose="00000500000000000000" pitchFamily="2" charset="0"/>
                  </a:rPr>
                  <a:t>AI2C</a:t>
                </a:r>
                <a:endParaRPr lang="id-ID" sz="800" spc="300">
                  <a:solidFill>
                    <a:schemeClr val="tx1"/>
                  </a:solidFill>
                  <a:latin typeface="US Army" panose="020B0506030202020204" pitchFamily="34" charset="0"/>
                  <a:cs typeface="Poppins" panose="00000500000000000000" pitchFamily="2" charset="0"/>
                </a:endParaRPr>
              </a:p>
            </p:txBody>
          </p:sp>
        </p:grpSp>
        <p:sp>
          <p:nvSpPr>
            <p:cNvPr id="6" name="Freeform: Shape 5">
              <a:extLst>
                <a:ext uri="{FF2B5EF4-FFF2-40B4-BE49-F238E27FC236}">
                  <a16:creationId xmlns:a16="http://schemas.microsoft.com/office/drawing/2014/main" id="{3C01EA95-FD84-1191-32A5-ED55B42FA502}"/>
                </a:ext>
              </a:extLst>
            </p:cNvPr>
            <p:cNvSpPr/>
            <p:nvPr/>
          </p:nvSpPr>
          <p:spPr>
            <a:xfrm rot="10800000">
              <a:off x="195756" y="6699563"/>
              <a:ext cx="316868" cy="158435"/>
            </a:xfrm>
            <a:custGeom>
              <a:avLst/>
              <a:gdLst>
                <a:gd name="connsiteX0" fmla="*/ 0 w 388388"/>
                <a:gd name="connsiteY0" fmla="*/ 0 h 194195"/>
                <a:gd name="connsiteX1" fmla="*/ 388388 w 388388"/>
                <a:gd name="connsiteY1" fmla="*/ 0 h 194195"/>
                <a:gd name="connsiteX2" fmla="*/ 388388 w 388388"/>
                <a:gd name="connsiteY2" fmla="*/ 1 h 194195"/>
                <a:gd name="connsiteX3" fmla="*/ 194194 w 388388"/>
                <a:gd name="connsiteY3" fmla="*/ 194195 h 194195"/>
                <a:gd name="connsiteX4" fmla="*/ 0 w 388388"/>
                <a:gd name="connsiteY4" fmla="*/ 1 h 19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88" h="194195">
                  <a:moveTo>
                    <a:pt x="0" y="0"/>
                  </a:moveTo>
                  <a:lnTo>
                    <a:pt x="388388" y="0"/>
                  </a:lnTo>
                  <a:lnTo>
                    <a:pt x="388388" y="1"/>
                  </a:lnTo>
                  <a:cubicBezTo>
                    <a:pt x="388388" y="107251"/>
                    <a:pt x="301444" y="194195"/>
                    <a:pt x="194194" y="194195"/>
                  </a:cubicBezTo>
                  <a:cubicBezTo>
                    <a:pt x="86944" y="194195"/>
                    <a:pt x="0" y="107251"/>
                    <a:pt x="0" y="1"/>
                  </a:cubicBezTo>
                  <a:close/>
                </a:path>
              </a:pathLst>
            </a:custGeom>
            <a:solidFill>
              <a:srgbClr val="FFD5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spTree>
    <p:extLst>
      <p:ext uri="{BB962C8B-B14F-4D97-AF65-F5344CB8AC3E}">
        <p14:creationId xmlns:p14="http://schemas.microsoft.com/office/powerpoint/2010/main" val="314056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713ED7-122D-D0BC-7C53-E1C615A94F8B}"/>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548639" y="1600200"/>
            <a:ext cx="34503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70832" y="1600200"/>
            <a:ext cx="34503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8193023" y="1600200"/>
            <a:ext cx="34503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45ED9-A46E-B9F8-0D30-36DF4C37823A}"/>
              </a:ext>
            </a:extLst>
          </p:cNvPr>
          <p:cNvSpPr>
            <a:spLocks noGrp="1"/>
          </p:cNvSpPr>
          <p:nvPr>
            <p:ph type="dt" sz="half" idx="11"/>
          </p:nvPr>
        </p:nvSpPr>
        <p:spPr/>
        <p:txBody>
          <a:bodyPr/>
          <a:lstStyle/>
          <a:p>
            <a:fld id="{6034C8CE-AABE-4058-91FF-4CFE20A16D1E}" type="datetimeFigureOut">
              <a:rPr lang="en-US" smtClean="0"/>
              <a:t>1/5/2026</a:t>
            </a:fld>
            <a:endParaRPr lang="en-US"/>
          </a:p>
        </p:txBody>
      </p:sp>
      <p:sp>
        <p:nvSpPr>
          <p:cNvPr id="8" name="Slide Number Placeholder 7">
            <a:extLst>
              <a:ext uri="{FF2B5EF4-FFF2-40B4-BE49-F238E27FC236}">
                <a16:creationId xmlns:a16="http://schemas.microsoft.com/office/drawing/2014/main" id="{87D0D458-416D-011B-0311-0C2B249BFF89}"/>
              </a:ext>
            </a:extLst>
          </p:cNvPr>
          <p:cNvSpPr>
            <a:spLocks noGrp="1"/>
          </p:cNvSpPr>
          <p:nvPr>
            <p:ph type="sldNum" sz="quarter" idx="12"/>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024563265"/>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548641" y="1600200"/>
            <a:ext cx="2499359" cy="457200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13761" y="1600200"/>
            <a:ext cx="2499359" cy="457200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1600200"/>
            <a:ext cx="2499359" cy="457200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1600200"/>
            <a:ext cx="2499359" cy="4572000"/>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99E75897-C7CA-D608-954E-EA24E33CBEB8}"/>
              </a:ext>
            </a:extLst>
          </p:cNvPr>
          <p:cNvSpPr>
            <a:spLocks noGrp="1"/>
          </p:cNvSpPr>
          <p:nvPr>
            <p:ph type="dt" sz="half" idx="12"/>
          </p:nvPr>
        </p:nvSpPr>
        <p:spPr/>
        <p:txBody>
          <a:bodyPr/>
          <a:lstStyle/>
          <a:p>
            <a:fld id="{6034C8CE-AABE-4058-91FF-4CFE20A16D1E}" type="datetimeFigureOut">
              <a:rPr lang="en-US" smtClean="0"/>
              <a:t>1/5/2026</a:t>
            </a:fld>
            <a:endParaRPr lang="en-US"/>
          </a:p>
        </p:txBody>
      </p:sp>
      <p:sp>
        <p:nvSpPr>
          <p:cNvPr id="9" name="Slide Number Placeholder 8">
            <a:extLst>
              <a:ext uri="{FF2B5EF4-FFF2-40B4-BE49-F238E27FC236}">
                <a16:creationId xmlns:a16="http://schemas.microsoft.com/office/drawing/2014/main" id="{FF00C8CD-D32C-E34D-BB8E-34B4CB816D39}"/>
              </a:ext>
            </a:extLst>
          </p:cNvPr>
          <p:cNvSpPr>
            <a:spLocks noGrp="1"/>
          </p:cNvSpPr>
          <p:nvPr>
            <p:ph type="sldNum" sz="quarter" idx="1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613246192"/>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 Ico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9" name="Picture Placeholder 2">
            <a:extLst>
              <a:ext uri="{FF2B5EF4-FFF2-40B4-BE49-F238E27FC236}">
                <a16:creationId xmlns:a16="http://schemas.microsoft.com/office/drawing/2014/main" id="{2FDCDCBF-BE41-ACC6-2307-F24F0B601969}"/>
              </a:ext>
            </a:extLst>
          </p:cNvPr>
          <p:cNvSpPr>
            <a:spLocks noGrp="1" noChangeAspect="1"/>
          </p:cNvSpPr>
          <p:nvPr>
            <p:ph type="pic" sz="quarter" idx="12" hasCustomPrompt="1"/>
          </p:nvPr>
        </p:nvSpPr>
        <p:spPr>
          <a:xfrm>
            <a:off x="548640" y="1600200"/>
            <a:ext cx="557784" cy="555498"/>
          </a:xfrm>
        </p:spPr>
        <p:txBody>
          <a:bodyPr anchor="ctr" anchorCtr="0"/>
          <a:lstStyle>
            <a:lvl1pPr marL="0" indent="0" algn="ctr">
              <a:buFontTx/>
              <a:buNone/>
              <a:defRPr sz="800"/>
            </a:lvl1pPr>
          </a:lstStyle>
          <a:p>
            <a:r>
              <a:rPr lang="en-US"/>
              <a:t>[Icon]</a:t>
            </a:r>
          </a:p>
        </p:txBody>
      </p:sp>
      <p:sp>
        <p:nvSpPr>
          <p:cNvPr id="3" name="Content Placeholder 3"/>
          <p:cNvSpPr>
            <a:spLocks noGrp="1"/>
          </p:cNvSpPr>
          <p:nvPr>
            <p:ph sz="half" idx="1"/>
          </p:nvPr>
        </p:nvSpPr>
        <p:spPr>
          <a:xfrm>
            <a:off x="548641" y="2285998"/>
            <a:ext cx="2499359" cy="3886202"/>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C7652FE0-2E63-C05D-5D80-EE5429B0A7EE}"/>
              </a:ext>
            </a:extLst>
          </p:cNvPr>
          <p:cNvSpPr>
            <a:spLocks noGrp="1" noChangeAspect="1"/>
          </p:cNvSpPr>
          <p:nvPr>
            <p:ph type="pic" sz="quarter" idx="13" hasCustomPrompt="1"/>
          </p:nvPr>
        </p:nvSpPr>
        <p:spPr>
          <a:xfrm>
            <a:off x="3413760" y="1600200"/>
            <a:ext cx="557784" cy="557784"/>
          </a:xfrm>
        </p:spPr>
        <p:txBody>
          <a:bodyPr anchor="ctr" anchorCtr="0"/>
          <a:lstStyle>
            <a:lvl1pPr marL="0" indent="0" algn="ctr">
              <a:buFontTx/>
              <a:buNone/>
              <a:defRPr sz="800"/>
            </a:lvl1pPr>
          </a:lstStyle>
          <a:p>
            <a:r>
              <a:rPr lang="en-US"/>
              <a:t>[Icon]</a:t>
            </a:r>
          </a:p>
        </p:txBody>
      </p:sp>
      <p:sp>
        <p:nvSpPr>
          <p:cNvPr id="4" name="Content Placeholder 5"/>
          <p:cNvSpPr>
            <a:spLocks noGrp="1"/>
          </p:cNvSpPr>
          <p:nvPr>
            <p:ph sz="half" idx="2"/>
          </p:nvPr>
        </p:nvSpPr>
        <p:spPr>
          <a:xfrm>
            <a:off x="3413761" y="2285998"/>
            <a:ext cx="2499359" cy="3886202"/>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B76F3E0A-3A89-0179-6808-7B86658B2939}"/>
              </a:ext>
            </a:extLst>
          </p:cNvPr>
          <p:cNvSpPr>
            <a:spLocks noGrp="1" noChangeAspect="1"/>
          </p:cNvSpPr>
          <p:nvPr>
            <p:ph type="pic" sz="quarter" idx="14" hasCustomPrompt="1"/>
          </p:nvPr>
        </p:nvSpPr>
        <p:spPr>
          <a:xfrm>
            <a:off x="6278880" y="1600200"/>
            <a:ext cx="557784" cy="557784"/>
          </a:xfrm>
        </p:spPr>
        <p:txBody>
          <a:bodyPr anchor="ctr" anchorCtr="0"/>
          <a:lstStyle>
            <a:lvl1pPr marL="0" indent="0" algn="ctr">
              <a:buFontTx/>
              <a:buNone/>
              <a:defRPr sz="800"/>
            </a:lvl1pPr>
          </a:lstStyle>
          <a:p>
            <a:r>
              <a:rPr lang="en-US"/>
              <a:t>[Icon]</a:t>
            </a:r>
          </a:p>
        </p:txBody>
      </p:sp>
      <p:sp>
        <p:nvSpPr>
          <p:cNvPr id="6" name="Content Placeholder 7">
            <a:extLst>
              <a:ext uri="{FF2B5EF4-FFF2-40B4-BE49-F238E27FC236}">
                <a16:creationId xmlns:a16="http://schemas.microsoft.com/office/drawing/2014/main" id="{617618FB-CD21-AF4A-B264-6355E9BD7981}"/>
              </a:ext>
            </a:extLst>
          </p:cNvPr>
          <p:cNvSpPr>
            <a:spLocks noGrp="1"/>
          </p:cNvSpPr>
          <p:nvPr>
            <p:ph sz="half" idx="10"/>
          </p:nvPr>
        </p:nvSpPr>
        <p:spPr>
          <a:xfrm>
            <a:off x="6278881" y="2285998"/>
            <a:ext cx="2499359" cy="3886202"/>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8">
            <a:extLst>
              <a:ext uri="{FF2B5EF4-FFF2-40B4-BE49-F238E27FC236}">
                <a16:creationId xmlns:a16="http://schemas.microsoft.com/office/drawing/2014/main" id="{83E5AF74-1A89-50D1-F570-2D5345102584}"/>
              </a:ext>
            </a:extLst>
          </p:cNvPr>
          <p:cNvSpPr>
            <a:spLocks noGrp="1" noChangeAspect="1"/>
          </p:cNvSpPr>
          <p:nvPr>
            <p:ph type="pic" sz="quarter" idx="15" hasCustomPrompt="1"/>
          </p:nvPr>
        </p:nvSpPr>
        <p:spPr>
          <a:xfrm>
            <a:off x="9144000" y="1600200"/>
            <a:ext cx="557784" cy="557784"/>
          </a:xfrm>
        </p:spPr>
        <p:txBody>
          <a:bodyPr anchor="ctr" anchorCtr="0"/>
          <a:lstStyle>
            <a:lvl1pPr marL="0" indent="0" algn="ctr">
              <a:buFontTx/>
              <a:buNone/>
              <a:defRPr sz="800"/>
            </a:lvl1pPr>
          </a:lstStyle>
          <a:p>
            <a:r>
              <a:rPr lang="en-US"/>
              <a:t>[Icon]</a:t>
            </a:r>
          </a:p>
        </p:txBody>
      </p:sp>
      <p:sp>
        <p:nvSpPr>
          <p:cNvPr id="5" name="Content Placeholder 9">
            <a:extLst>
              <a:ext uri="{FF2B5EF4-FFF2-40B4-BE49-F238E27FC236}">
                <a16:creationId xmlns:a16="http://schemas.microsoft.com/office/drawing/2014/main" id="{873DCC96-E62A-5505-4F1E-4A80C8498209}"/>
              </a:ext>
            </a:extLst>
          </p:cNvPr>
          <p:cNvSpPr>
            <a:spLocks noGrp="1"/>
          </p:cNvSpPr>
          <p:nvPr>
            <p:ph sz="half" idx="11"/>
          </p:nvPr>
        </p:nvSpPr>
        <p:spPr>
          <a:xfrm>
            <a:off x="9144001" y="2285998"/>
            <a:ext cx="2499359" cy="3886202"/>
          </a:xfrm>
        </p:spPr>
        <p:txBody>
          <a:bodyPr/>
          <a:lstStyle>
            <a:lvl1pPr marL="137160" indent="-137160">
              <a:defRPr sz="1300"/>
            </a:lvl1pPr>
            <a:lvl2pPr marL="274320" indent="-137160">
              <a:defRPr sz="1300"/>
            </a:lvl2pPr>
            <a:lvl3pPr marL="411480" indent="-137160">
              <a:defRPr sz="1300"/>
            </a:lvl3pPr>
            <a:lvl4pPr marL="548640" indent="-137160">
              <a:defRPr sz="1300"/>
            </a:lvl4pPr>
            <a:lvl5pPr marL="685800" indent="-137160">
              <a:defRPr sz="1300"/>
            </a:lvl5pPr>
            <a:lvl6pPr marL="822960" indent="-137160">
              <a:defRPr sz="1300"/>
            </a:lvl6pPr>
            <a:lvl7pPr marL="960120" indent="-137160">
              <a:defRPr sz="1300"/>
            </a:lvl7pPr>
            <a:lvl8pPr marL="1097280" indent="-137160">
              <a:defRPr sz="1300"/>
            </a:lvl8pPr>
            <a:lvl9pPr marL="123444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8B7C8174-B194-B25B-91AA-597E72C81310}"/>
              </a:ext>
            </a:extLst>
          </p:cNvPr>
          <p:cNvSpPr>
            <a:spLocks noGrp="1"/>
          </p:cNvSpPr>
          <p:nvPr>
            <p:ph type="dt" sz="half" idx="16"/>
          </p:nvPr>
        </p:nvSpPr>
        <p:spPr/>
        <p:txBody>
          <a:bodyPr/>
          <a:lstStyle/>
          <a:p>
            <a:fld id="{6034C8CE-AABE-4058-91FF-4CFE20A16D1E}" type="datetimeFigureOut">
              <a:rPr lang="en-US" smtClean="0"/>
              <a:t>1/5/2026</a:t>
            </a:fld>
            <a:endParaRPr lang="en-US"/>
          </a:p>
        </p:txBody>
      </p:sp>
      <p:sp>
        <p:nvSpPr>
          <p:cNvPr id="13" name="Slide Number Placeholder 12">
            <a:extLst>
              <a:ext uri="{FF2B5EF4-FFF2-40B4-BE49-F238E27FC236}">
                <a16:creationId xmlns:a16="http://schemas.microsoft.com/office/drawing/2014/main" id="{089FF259-217B-3F10-C738-AE2C6A9EE838}"/>
              </a:ext>
            </a:extLst>
          </p:cNvPr>
          <p:cNvSpPr>
            <a:spLocks noGrp="1"/>
          </p:cNvSpPr>
          <p:nvPr>
            <p:ph type="sldNum" sz="quarter" idx="17"/>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75053598"/>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Number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4C21BF-3440-8CAE-0A59-466346C7713E}"/>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54864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54864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01</a:t>
            </a:r>
          </a:p>
        </p:txBody>
      </p:sp>
      <p:sp>
        <p:nvSpPr>
          <p:cNvPr id="3" name="Content Placeholder 2"/>
          <p:cNvSpPr>
            <a:spLocks noGrp="1"/>
          </p:cNvSpPr>
          <p:nvPr>
            <p:ph sz="half" idx="1"/>
          </p:nvPr>
        </p:nvSpPr>
        <p:spPr>
          <a:xfrm>
            <a:off x="548641" y="2286000"/>
            <a:ext cx="2499359" cy="3886200"/>
          </a:xfrm>
        </p:spPr>
        <p:txBody>
          <a:bodyPr/>
          <a:lstStyle>
            <a:lvl1pPr marL="0" indent="0">
              <a:spcBef>
                <a:spcPts val="1000"/>
              </a:spcBef>
              <a:buFontTx/>
              <a:buNone/>
              <a:defRPr sz="1300">
                <a:solidFill>
                  <a:schemeClr val="tx1"/>
                </a:solidFill>
              </a:defRPr>
            </a:lvl1pPr>
            <a:lvl2pPr marL="137160" indent="-137160">
              <a:spcBef>
                <a:spcPts val="1000"/>
              </a:spcBef>
              <a:buFont typeface="Arial" panose="020B0604020202020204" pitchFamily="34" charset="0"/>
              <a:buChar char="▪"/>
              <a:defRPr sz="1300">
                <a:solidFill>
                  <a:schemeClr val="tx1"/>
                </a:solidFill>
              </a:defRPr>
            </a:lvl2pPr>
            <a:lvl3pPr marL="274320" indent="-137160">
              <a:defRPr sz="1300">
                <a:solidFill>
                  <a:schemeClr val="tx1"/>
                </a:solidFill>
              </a:defRPr>
            </a:lvl3pPr>
            <a:lvl4pPr marL="411480" indent="-137160">
              <a:defRPr sz="1300">
                <a:solidFill>
                  <a:schemeClr val="tx1"/>
                </a:solidFill>
              </a:defRPr>
            </a:lvl4pPr>
            <a:lvl5pPr marL="548640" indent="-137160">
              <a:defRPr sz="1300">
                <a:solidFill>
                  <a:schemeClr val="tx1"/>
                </a:solidFill>
              </a:defRPr>
            </a:lvl5pPr>
            <a:lvl6pPr marL="685800" indent="-137160">
              <a:defRPr sz="1300">
                <a:solidFill>
                  <a:schemeClr val="tx1"/>
                </a:solidFill>
              </a:defRPr>
            </a:lvl6pPr>
            <a:lvl7pPr marL="822960" indent="-137160">
              <a:defRPr sz="1300">
                <a:solidFill>
                  <a:schemeClr val="tx1"/>
                </a:solidFill>
              </a:defRPr>
            </a:lvl7pPr>
            <a:lvl8pPr marL="960120" indent="-137160">
              <a:defRPr sz="1300">
                <a:solidFill>
                  <a:schemeClr val="tx1"/>
                </a:solidFill>
              </a:defRPr>
            </a:lvl8pPr>
            <a:lvl9pPr marL="1097280" indent="-137160">
              <a:defRPr sz="13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341376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341376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02</a:t>
            </a:r>
          </a:p>
        </p:txBody>
      </p:sp>
      <p:sp>
        <p:nvSpPr>
          <p:cNvPr id="4" name="Content Placeholder 3"/>
          <p:cNvSpPr>
            <a:spLocks noGrp="1"/>
          </p:cNvSpPr>
          <p:nvPr>
            <p:ph sz="half" idx="2"/>
          </p:nvPr>
        </p:nvSpPr>
        <p:spPr>
          <a:xfrm>
            <a:off x="3413761" y="2286000"/>
            <a:ext cx="2499359" cy="3886200"/>
          </a:xfrm>
        </p:spPr>
        <p:txBody>
          <a:bodyPr/>
          <a:lstStyle>
            <a:lvl1pPr marL="0" indent="0">
              <a:spcBef>
                <a:spcPts val="1000"/>
              </a:spcBef>
              <a:buNone/>
              <a:defRPr sz="1300">
                <a:solidFill>
                  <a:schemeClr val="tx1"/>
                </a:solidFill>
              </a:defRPr>
            </a:lvl1pPr>
            <a:lvl2pPr marL="137160" indent="-137160">
              <a:spcBef>
                <a:spcPts val="1000"/>
              </a:spcBef>
              <a:buFont typeface="Arial" panose="020B0604020202020204" pitchFamily="34" charset="0"/>
              <a:buChar char="▪"/>
              <a:defRPr sz="1300">
                <a:solidFill>
                  <a:schemeClr val="tx1"/>
                </a:solidFill>
              </a:defRPr>
            </a:lvl2pPr>
            <a:lvl3pPr marL="274320" indent="-137160">
              <a:defRPr sz="1300">
                <a:solidFill>
                  <a:schemeClr val="tx1"/>
                </a:solidFill>
              </a:defRPr>
            </a:lvl3pPr>
            <a:lvl4pPr marL="411480" indent="-137160">
              <a:defRPr sz="1300">
                <a:solidFill>
                  <a:schemeClr val="tx1"/>
                </a:solidFill>
              </a:defRPr>
            </a:lvl4pPr>
            <a:lvl5pPr marL="548640" indent="-137160">
              <a:defRPr sz="1300">
                <a:solidFill>
                  <a:schemeClr val="tx1"/>
                </a:solidFill>
              </a:defRPr>
            </a:lvl5pPr>
            <a:lvl6pPr marL="685800" indent="-137160">
              <a:defRPr sz="1300">
                <a:solidFill>
                  <a:schemeClr val="tx1"/>
                </a:solidFill>
              </a:defRPr>
            </a:lvl6pPr>
            <a:lvl7pPr marL="822960" indent="-137160">
              <a:defRPr sz="1300">
                <a:solidFill>
                  <a:schemeClr val="tx1"/>
                </a:solidFill>
              </a:defRPr>
            </a:lvl7pPr>
            <a:lvl8pPr marL="960120" indent="-137160">
              <a:defRPr sz="1300">
                <a:solidFill>
                  <a:schemeClr val="tx1"/>
                </a:solidFill>
              </a:defRPr>
            </a:lvl8pPr>
            <a:lvl9pPr marL="1097280" indent="-137160">
              <a:defRPr sz="13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627888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627888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2286000"/>
            <a:ext cx="2499359" cy="3886200"/>
          </a:xfrm>
        </p:spPr>
        <p:txBody>
          <a:bodyPr/>
          <a:lstStyle>
            <a:lvl1pPr marL="0" indent="0">
              <a:spcBef>
                <a:spcPts val="1000"/>
              </a:spcBef>
              <a:buNone/>
              <a:defRPr sz="1300">
                <a:solidFill>
                  <a:schemeClr val="tx1"/>
                </a:solidFill>
              </a:defRPr>
            </a:lvl1pPr>
            <a:lvl2pPr marL="137160" indent="-137160">
              <a:spcBef>
                <a:spcPts val="1000"/>
              </a:spcBef>
              <a:buFont typeface="Arial" panose="020B0604020202020204" pitchFamily="34" charset="0"/>
              <a:buChar char="▪"/>
              <a:defRPr sz="1300">
                <a:solidFill>
                  <a:schemeClr val="tx1"/>
                </a:solidFill>
              </a:defRPr>
            </a:lvl2pPr>
            <a:lvl3pPr marL="274320" indent="-137160">
              <a:defRPr sz="1300">
                <a:solidFill>
                  <a:schemeClr val="tx1"/>
                </a:solidFill>
              </a:defRPr>
            </a:lvl3pPr>
            <a:lvl4pPr marL="411480" indent="-137160">
              <a:defRPr sz="1300">
                <a:solidFill>
                  <a:schemeClr val="tx1"/>
                </a:solidFill>
              </a:defRPr>
            </a:lvl4pPr>
            <a:lvl5pPr marL="548640" indent="-137160">
              <a:defRPr sz="1300">
                <a:solidFill>
                  <a:schemeClr val="tx1"/>
                </a:solidFill>
              </a:defRPr>
            </a:lvl5pPr>
            <a:lvl6pPr marL="685800" indent="-137160">
              <a:defRPr sz="1300">
                <a:solidFill>
                  <a:schemeClr val="tx1"/>
                </a:solidFill>
              </a:defRPr>
            </a:lvl6pPr>
            <a:lvl7pPr marL="822960" indent="-137160">
              <a:defRPr sz="1300">
                <a:solidFill>
                  <a:schemeClr val="tx1"/>
                </a:solidFill>
              </a:defRPr>
            </a:lvl7pPr>
            <a:lvl8pPr marL="960120" indent="-137160">
              <a:defRPr sz="1300">
                <a:solidFill>
                  <a:schemeClr val="tx1"/>
                </a:solidFill>
              </a:defRPr>
            </a:lvl8pPr>
            <a:lvl9pPr marL="1097280" indent="-137160">
              <a:defRPr sz="13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914400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914400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2286000"/>
            <a:ext cx="2499359" cy="3886200"/>
          </a:xfrm>
        </p:spPr>
        <p:txBody>
          <a:bodyPr/>
          <a:lstStyle>
            <a:lvl1pPr marL="0" indent="0">
              <a:spcBef>
                <a:spcPts val="1000"/>
              </a:spcBef>
              <a:buNone/>
              <a:defRPr sz="1300">
                <a:solidFill>
                  <a:schemeClr val="tx1"/>
                </a:solidFill>
              </a:defRPr>
            </a:lvl1pPr>
            <a:lvl2pPr marL="137160" indent="-137160">
              <a:spcBef>
                <a:spcPts val="1000"/>
              </a:spcBef>
              <a:buFont typeface="Arial" panose="020B0604020202020204" pitchFamily="34" charset="0"/>
              <a:buChar char="▪"/>
              <a:defRPr sz="1300">
                <a:solidFill>
                  <a:schemeClr val="tx1"/>
                </a:solidFill>
              </a:defRPr>
            </a:lvl2pPr>
            <a:lvl3pPr marL="274320" indent="-137160">
              <a:defRPr sz="1300">
                <a:solidFill>
                  <a:schemeClr val="tx1"/>
                </a:solidFill>
              </a:defRPr>
            </a:lvl3pPr>
            <a:lvl4pPr marL="411480" indent="-137160">
              <a:defRPr sz="1300">
                <a:solidFill>
                  <a:schemeClr val="tx1"/>
                </a:solidFill>
              </a:defRPr>
            </a:lvl4pPr>
            <a:lvl5pPr marL="548640" indent="-137160">
              <a:defRPr sz="1300">
                <a:solidFill>
                  <a:schemeClr val="tx1"/>
                </a:solidFill>
              </a:defRPr>
            </a:lvl5pPr>
            <a:lvl6pPr marL="685800" indent="-137160">
              <a:defRPr sz="1300">
                <a:solidFill>
                  <a:schemeClr val="tx1"/>
                </a:solidFill>
              </a:defRPr>
            </a:lvl6pPr>
            <a:lvl7pPr marL="822960" indent="-137160">
              <a:defRPr sz="1300">
                <a:solidFill>
                  <a:schemeClr val="tx1"/>
                </a:solidFill>
              </a:defRPr>
            </a:lvl7pPr>
            <a:lvl8pPr marL="960120" indent="-137160">
              <a:defRPr sz="1300">
                <a:solidFill>
                  <a:schemeClr val="tx1"/>
                </a:solidFill>
              </a:defRPr>
            </a:lvl8pPr>
            <a:lvl9pPr marL="1097280" indent="-137160">
              <a:defRPr sz="13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B012D9A-AE72-0239-7D2F-3E585FB16AD8}"/>
              </a:ext>
            </a:extLst>
          </p:cNvPr>
          <p:cNvSpPr>
            <a:spLocks noGrp="1"/>
          </p:cNvSpPr>
          <p:nvPr>
            <p:ph type="dt" sz="half" idx="12"/>
          </p:nvPr>
        </p:nvSpPr>
        <p:spPr/>
        <p:txBody>
          <a:bodyPr/>
          <a:lstStyle/>
          <a:p>
            <a:fld id="{6034C8CE-AABE-4058-91FF-4CFE20A16D1E}" type="datetimeFigureOut">
              <a:rPr lang="en-US" smtClean="0"/>
              <a:t>1/5/2026</a:t>
            </a:fld>
            <a:endParaRPr lang="en-US"/>
          </a:p>
        </p:txBody>
      </p:sp>
      <p:sp>
        <p:nvSpPr>
          <p:cNvPr id="17" name="Slide Number Placeholder 16">
            <a:extLst>
              <a:ext uri="{FF2B5EF4-FFF2-40B4-BE49-F238E27FC236}">
                <a16:creationId xmlns:a16="http://schemas.microsoft.com/office/drawing/2014/main" id="{D07D52D1-634D-ECD5-045A-38F96B973AD0}"/>
              </a:ext>
            </a:extLst>
          </p:cNvPr>
          <p:cNvSpPr>
            <a:spLocks noGrp="1"/>
          </p:cNvSpPr>
          <p:nvPr>
            <p:ph type="sldNum" sz="quarter" idx="13"/>
          </p:nvPr>
        </p:nvSpPr>
        <p:spPr/>
        <p:txBody>
          <a:bodyPr/>
          <a:lstStyle/>
          <a:p>
            <a:fld id="{3DFC8E38-E454-47DC-8E57-EA7C113E253C}" type="slidenum">
              <a:rPr lang="en-US" smtClean="0"/>
              <a:t>‹#›</a:t>
            </a:fld>
            <a:endParaRPr lang="en-US"/>
          </a:p>
        </p:txBody>
      </p:sp>
      <p:sp>
        <p:nvSpPr>
          <p:cNvPr id="21" name="Rectangle 15">
            <a:extLst>
              <a:ext uri="{FF2B5EF4-FFF2-40B4-BE49-F238E27FC236}">
                <a16:creationId xmlns:a16="http://schemas.microsoft.com/office/drawing/2014/main" id="{DEB0DA69-FBF7-5C40-833F-1B7B11772F88}"/>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22" name="Rectangle 21">
            <a:extLst>
              <a:ext uri="{FF2B5EF4-FFF2-40B4-BE49-F238E27FC236}">
                <a16:creationId xmlns:a16="http://schemas.microsoft.com/office/drawing/2014/main" id="{D597C6E0-6809-7398-D956-E5305EC75B10}"/>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E584E015-ECF9-BB95-F3AC-0C50F66718F1}"/>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1818854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Numbers - 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6FD270-DB0B-36F0-B138-75209607ED74}"/>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54864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54864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01</a:t>
            </a:r>
          </a:p>
        </p:txBody>
      </p:sp>
      <p:sp>
        <p:nvSpPr>
          <p:cNvPr id="3" name="Content Placeholder 2"/>
          <p:cNvSpPr>
            <a:spLocks noGrp="1"/>
          </p:cNvSpPr>
          <p:nvPr>
            <p:ph sz="half" idx="1"/>
          </p:nvPr>
        </p:nvSpPr>
        <p:spPr>
          <a:xfrm>
            <a:off x="548641" y="2286000"/>
            <a:ext cx="2499359" cy="3886200"/>
          </a:xfrm>
        </p:spPr>
        <p:txBody>
          <a:bodyPr/>
          <a:lstStyle>
            <a:lvl1pPr marL="0" indent="0">
              <a:spcBef>
                <a:spcPts val="1000"/>
              </a:spcBef>
              <a:buFontTx/>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341376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341376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02</a:t>
            </a:r>
          </a:p>
        </p:txBody>
      </p:sp>
      <p:sp>
        <p:nvSpPr>
          <p:cNvPr id="4" name="Content Placeholder 3"/>
          <p:cNvSpPr>
            <a:spLocks noGrp="1"/>
          </p:cNvSpPr>
          <p:nvPr>
            <p:ph sz="half" idx="2"/>
          </p:nvPr>
        </p:nvSpPr>
        <p:spPr>
          <a:xfrm>
            <a:off x="3413761" y="2286000"/>
            <a:ext cx="2499359" cy="388620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627888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627888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2286000"/>
            <a:ext cx="2499359" cy="388620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9144000" y="1600200"/>
            <a:ext cx="249936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914400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2286000"/>
            <a:ext cx="2499359" cy="388620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BE669241-96AF-C7FA-0BE4-6592ABD25879}"/>
              </a:ext>
            </a:extLst>
          </p:cNvPr>
          <p:cNvSpPr>
            <a:spLocks noGrp="1"/>
          </p:cNvSpPr>
          <p:nvPr>
            <p:ph type="dt" sz="half" idx="12"/>
          </p:nvPr>
        </p:nvSpPr>
        <p:spPr/>
        <p:txBody>
          <a:bodyPr/>
          <a:lstStyle/>
          <a:p>
            <a:fld id="{6034C8CE-AABE-4058-91FF-4CFE20A16D1E}" type="datetimeFigureOut">
              <a:rPr lang="en-US" smtClean="0"/>
              <a:t>1/5/2026</a:t>
            </a:fld>
            <a:endParaRPr lang="en-US"/>
          </a:p>
        </p:txBody>
      </p:sp>
      <p:sp>
        <p:nvSpPr>
          <p:cNvPr id="17" name="Slide Number Placeholder 16">
            <a:extLst>
              <a:ext uri="{FF2B5EF4-FFF2-40B4-BE49-F238E27FC236}">
                <a16:creationId xmlns:a16="http://schemas.microsoft.com/office/drawing/2014/main" id="{A6C2643F-F661-8B8E-E36F-1F135C6F65B8}"/>
              </a:ext>
            </a:extLst>
          </p:cNvPr>
          <p:cNvSpPr>
            <a:spLocks noGrp="1"/>
          </p:cNvSpPr>
          <p:nvPr>
            <p:ph type="sldNum" sz="quarter" idx="13"/>
          </p:nvPr>
        </p:nvSpPr>
        <p:spPr/>
        <p:txBody>
          <a:bodyPr/>
          <a:lstStyle/>
          <a:p>
            <a:fld id="{3DFC8E38-E454-47DC-8E57-EA7C113E253C}" type="slidenum">
              <a:rPr lang="en-US" smtClean="0"/>
              <a:t>‹#›</a:t>
            </a:fld>
            <a:endParaRPr lang="en-US"/>
          </a:p>
        </p:txBody>
      </p:sp>
    </p:spTree>
    <p:extLst>
      <p:ext uri="{BB962C8B-B14F-4D97-AF65-F5344CB8AC3E}">
        <p14:creationId xmlns:p14="http://schemas.microsoft.com/office/powerpoint/2010/main" val="2101329396"/>
      </p:ext>
    </p:extLst>
  </p:cSld>
  <p:clrMapOvr>
    <a:masterClrMapping/>
  </p:clrMapOvr>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 Numbers">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EEBA188-82A1-2FC4-842F-8120003B65B0}"/>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54864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54864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01</a:t>
            </a:r>
          </a:p>
        </p:txBody>
      </p:sp>
      <p:sp>
        <p:nvSpPr>
          <p:cNvPr id="3" name="Content Placeholder 2"/>
          <p:cNvSpPr>
            <a:spLocks noGrp="1"/>
          </p:cNvSpPr>
          <p:nvPr>
            <p:ph sz="half" idx="1"/>
          </p:nvPr>
        </p:nvSpPr>
        <p:spPr>
          <a:xfrm>
            <a:off x="54864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341376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341376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02</a:t>
            </a:r>
          </a:p>
        </p:txBody>
      </p:sp>
      <p:sp>
        <p:nvSpPr>
          <p:cNvPr id="4" name="Content Placeholder 3"/>
          <p:cNvSpPr>
            <a:spLocks noGrp="1"/>
          </p:cNvSpPr>
          <p:nvPr>
            <p:ph sz="half" idx="2"/>
          </p:nvPr>
        </p:nvSpPr>
        <p:spPr>
          <a:xfrm>
            <a:off x="341376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627888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627888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27888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9144000" y="1600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9144001" y="1737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9144001" y="2286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548640" y="3886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54864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54864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3413760" y="3886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341376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341376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6278880" y="3886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627888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627888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9144000" y="3886200"/>
            <a:ext cx="249936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9144001" y="4023360"/>
            <a:ext cx="2499359" cy="4572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3600" b="1">
                <a:solidFill>
                  <a:schemeClr val="tx2"/>
                </a:solidFill>
              </a:rPr>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9144001" y="4572000"/>
            <a:ext cx="2499359" cy="1325880"/>
          </a:xfrm>
        </p:spPr>
        <p:txBody>
          <a:bodyPr/>
          <a:lstStyle>
            <a:lvl1pPr marL="0" indent="0">
              <a:spcBef>
                <a:spcPts val="1000"/>
              </a:spcBef>
              <a:buNone/>
              <a:defRPr sz="1300"/>
            </a:lvl1pPr>
            <a:lvl2pPr marL="137160" indent="-137160">
              <a:spcBef>
                <a:spcPts val="1000"/>
              </a:spcBef>
              <a:buFont typeface="Arial" panose="020B0604020202020204" pitchFamily="34" charset="0"/>
              <a:buChar char="▪"/>
              <a:defRPr sz="1300"/>
            </a:lvl2pPr>
            <a:lvl3pPr marL="274320" indent="-137160">
              <a:defRPr sz="1300"/>
            </a:lvl3pPr>
            <a:lvl4pPr marL="411480" indent="-137160">
              <a:defRPr sz="1300"/>
            </a:lvl4pPr>
            <a:lvl5pPr marL="548640" indent="-137160">
              <a:defRPr sz="1300"/>
            </a:lvl5pPr>
            <a:lvl6pPr marL="685800" indent="-137160">
              <a:defRPr sz="1300"/>
            </a:lvl6pPr>
            <a:lvl7pPr marL="822960" indent="-137160">
              <a:defRPr sz="1300"/>
            </a:lvl7pPr>
            <a:lvl8pPr marL="960120" indent="-137160">
              <a:defRPr sz="1300"/>
            </a:lvl8pPr>
            <a:lvl9pPr marL="1097280" indent="-13716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6E3723B8-B265-6943-67A5-DF3F0D5EC1CD}"/>
              </a:ext>
            </a:extLst>
          </p:cNvPr>
          <p:cNvSpPr>
            <a:spLocks noGrp="1"/>
          </p:cNvSpPr>
          <p:nvPr>
            <p:ph type="dt" sz="half" idx="16"/>
          </p:nvPr>
        </p:nvSpPr>
        <p:spPr/>
        <p:txBody>
          <a:bodyPr/>
          <a:lstStyle/>
          <a:p>
            <a:fld id="{6034C8CE-AABE-4058-91FF-4CFE20A16D1E}" type="datetimeFigureOut">
              <a:rPr lang="en-US" smtClean="0"/>
              <a:t>1/5/2026</a:t>
            </a:fld>
            <a:endParaRPr lang="en-US"/>
          </a:p>
        </p:txBody>
      </p:sp>
      <p:sp>
        <p:nvSpPr>
          <p:cNvPr id="29" name="Slide Number Placeholder 28">
            <a:extLst>
              <a:ext uri="{FF2B5EF4-FFF2-40B4-BE49-F238E27FC236}">
                <a16:creationId xmlns:a16="http://schemas.microsoft.com/office/drawing/2014/main" id="{8D4AF177-759A-A93C-2097-C2C22D93680F}"/>
              </a:ext>
            </a:extLst>
          </p:cNvPr>
          <p:cNvSpPr>
            <a:spLocks noGrp="1"/>
          </p:cNvSpPr>
          <p:nvPr>
            <p:ph type="sldNum" sz="quarter" idx="17"/>
          </p:nvPr>
        </p:nvSpPr>
        <p:spPr/>
        <p:txBody>
          <a:bodyPr/>
          <a:lstStyle/>
          <a:p>
            <a:fld id="{3DFC8E38-E454-47DC-8E57-EA7C113E253C}" type="slidenum">
              <a:rPr lang="en-US" smtClean="0"/>
              <a:t>‹#›</a:t>
            </a:fld>
            <a:endParaRPr lang="en-US"/>
          </a:p>
        </p:txBody>
      </p:sp>
      <p:sp>
        <p:nvSpPr>
          <p:cNvPr id="36" name="Rectangle 15">
            <a:extLst>
              <a:ext uri="{FF2B5EF4-FFF2-40B4-BE49-F238E27FC236}">
                <a16:creationId xmlns:a16="http://schemas.microsoft.com/office/drawing/2014/main" id="{FEDB97C0-F514-9C55-3E16-9FC0105AEFDF}"/>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37" name="Rectangle 36">
            <a:extLst>
              <a:ext uri="{FF2B5EF4-FFF2-40B4-BE49-F238E27FC236}">
                <a16:creationId xmlns:a16="http://schemas.microsoft.com/office/drawing/2014/main" id="{0C06597B-21CB-E031-D41A-B15442D12216}"/>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7E419FAE-92B3-3B6A-EDE9-C7A373F39B65}"/>
              </a:ext>
            </a:extLst>
          </p:cNvPr>
          <p:cNvPicPr>
            <a:picLocks noChangeAspect="1"/>
          </p:cNvPicPr>
          <p:nvPr/>
        </p:nvPicPr>
        <p:blipFill>
          <a:blip r:embed="rId2"/>
          <a:srcRect/>
          <a:stretch/>
        </p:blipFill>
        <p:spPr>
          <a:xfrm>
            <a:off x="10004616" y="411162"/>
            <a:ext cx="1629707" cy="478023"/>
          </a:xfrm>
          <a:prstGeom prst="rect">
            <a:avLst/>
          </a:prstGeom>
        </p:spPr>
      </p:pic>
    </p:spTree>
    <p:extLst>
      <p:ext uri="{BB962C8B-B14F-4D97-AF65-F5344CB8AC3E}">
        <p14:creationId xmlns:p14="http://schemas.microsoft.com/office/powerpoint/2010/main" val="3937663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1F2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0940C-8B04-CB4D-1B44-6768963C04C7}"/>
              </a:ext>
            </a:extLst>
          </p:cNvPr>
          <p:cNvPicPr>
            <a:picLocks noChangeAspect="1"/>
          </p:cNvPicPr>
          <p:nvPr/>
        </p:nvPicPr>
        <p:blipFill>
          <a:blip r:embed="rId33"/>
          <a:srcRect l="26274" t="67"/>
          <a:stretch>
            <a:fillRect/>
          </a:stretch>
        </p:blipFill>
        <p:spPr>
          <a:xfrm>
            <a:off x="10428514" y="411481"/>
            <a:ext cx="1214844" cy="477704"/>
          </a:xfrm>
          <a:prstGeom prst="rect">
            <a:avLst/>
          </a:prstGeom>
        </p:spPr>
      </p:pic>
      <p:sp>
        <p:nvSpPr>
          <p:cNvPr id="2" name="Title Placeholder 1"/>
          <p:cNvSpPr>
            <a:spLocks noGrp="1"/>
          </p:cNvSpPr>
          <p:nvPr>
            <p:ph type="title"/>
          </p:nvPr>
        </p:nvSpPr>
        <p:spPr>
          <a:xfrm>
            <a:off x="548640" y="411481"/>
            <a:ext cx="8231293" cy="914400"/>
          </a:xfrm>
          <a:prstGeom prst="rect">
            <a:avLst/>
          </a:prstGeom>
        </p:spPr>
        <p:txBody>
          <a:bodyPr vert="horz" lIns="0" tIns="0" rIns="0" bIns="0" rtlCol="0" anchor="t" anchorCtr="0">
            <a:noAutofit/>
          </a:bodyPr>
          <a:lstStyle/>
          <a:p>
            <a:r>
              <a:rPr lang="en-US" dirty="0"/>
              <a:t>[Slide title]</a:t>
            </a:r>
          </a:p>
        </p:txBody>
      </p:sp>
      <p:sp>
        <p:nvSpPr>
          <p:cNvPr id="3" name="Text Placeholder 2"/>
          <p:cNvSpPr>
            <a:spLocks noGrp="1"/>
          </p:cNvSpPr>
          <p:nvPr>
            <p:ph type="body" idx="1"/>
          </p:nvPr>
        </p:nvSpPr>
        <p:spPr>
          <a:xfrm>
            <a:off x="548639" y="1600198"/>
            <a:ext cx="11094720" cy="4572000"/>
          </a:xfrm>
          <a:prstGeom prst="rect">
            <a:avLst/>
          </a:prstGeom>
        </p:spPr>
        <p:txBody>
          <a:bodyPr vert="horz" lIns="0" tIns="0" rIns="0" bIns="0" spcCol="36576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5">
            <a:extLst>
              <a:ext uri="{FF2B5EF4-FFF2-40B4-BE49-F238E27FC236}">
                <a16:creationId xmlns:a16="http://schemas.microsoft.com/office/drawing/2014/main" id="{A505B177-5D6D-67A3-C213-FBD8A41DB44D}"/>
              </a:ext>
            </a:extLst>
          </p:cNvPr>
          <p:cNvSpPr>
            <a:spLocks noChangeArrowheads="1"/>
          </p:cNvSpPr>
          <p:nvPr/>
        </p:nvSpPr>
        <p:spPr bwMode="auto">
          <a:xfrm>
            <a:off x="1386840" y="6657945"/>
            <a:ext cx="9418320" cy="200055"/>
          </a:xfrm>
          <a:prstGeom prst="rect">
            <a:avLst/>
          </a:prstGeom>
          <a:noFill/>
          <a:ln w="9525">
            <a:noFill/>
            <a:miter lim="800000"/>
            <a:headEnd/>
            <a:tailEnd/>
          </a:ln>
        </p:spPr>
        <p:txBody>
          <a:bodyPr wrap="square" lIns="0" rIns="0" anchor="b">
            <a:spAutoFit/>
          </a:bodyPr>
          <a:lstStyle/>
          <a:p>
            <a:pPr algn="ctr">
              <a:defRPr/>
            </a:pPr>
            <a:r>
              <a:rPr lang="en-US" sz="700" b="1" dirty="0">
                <a:solidFill>
                  <a:srgbClr val="2DAA27"/>
                </a:solidFill>
                <a:latin typeface="+mn-lt"/>
                <a:cs typeface="Arial Bold" panose="020B0704020202020204" pitchFamily="34" charset="0"/>
              </a:rPr>
              <a:t>UNCLASSIFIED / GENERAL</a:t>
            </a:r>
          </a:p>
        </p:txBody>
      </p:sp>
      <p:sp>
        <p:nvSpPr>
          <p:cNvPr id="6" name="Rectangle 5">
            <a:extLst>
              <a:ext uri="{FF2B5EF4-FFF2-40B4-BE49-F238E27FC236}">
                <a16:creationId xmlns:a16="http://schemas.microsoft.com/office/drawing/2014/main" id="{B1B11D7F-02E5-4718-D558-9A38AEFE4A3F}"/>
              </a:ext>
            </a:extLst>
          </p:cNvPr>
          <p:cNvSpPr>
            <a:spLocks noChangeArrowheads="1"/>
          </p:cNvSpPr>
          <p:nvPr/>
        </p:nvSpPr>
        <p:spPr bwMode="auto">
          <a:xfrm>
            <a:off x="1386840" y="0"/>
            <a:ext cx="9418320" cy="200055"/>
          </a:xfrm>
          <a:prstGeom prst="rect">
            <a:avLst/>
          </a:prstGeom>
          <a:noFill/>
          <a:ln w="9525">
            <a:noFill/>
            <a:miter lim="800000"/>
            <a:headEnd/>
            <a:tailEnd/>
          </a:ln>
        </p:spPr>
        <p:txBody>
          <a:bodyPr wrap="square" anchor="t" anchorCtr="0">
            <a:spAutoFit/>
          </a:bodyPr>
          <a:lstStyle/>
          <a:p>
            <a:pPr algn="ctr">
              <a:defRPr/>
            </a:pPr>
            <a:r>
              <a:rPr lang="en-US" sz="700" b="1" dirty="0">
                <a:solidFill>
                  <a:srgbClr val="2DAA27"/>
                </a:solidFill>
                <a:latin typeface="+mn-lt"/>
                <a:cs typeface="Arial Bold" panose="020B0704020202020204" pitchFamily="34" charset="0"/>
              </a:rPr>
              <a:t>UNCLASSIFIED / GENERAL</a:t>
            </a:r>
          </a:p>
        </p:txBody>
      </p:sp>
      <p:sp>
        <p:nvSpPr>
          <p:cNvPr id="13" name="Date Placeholder 12">
            <a:extLst>
              <a:ext uri="{FF2B5EF4-FFF2-40B4-BE49-F238E27FC236}">
                <a16:creationId xmlns:a16="http://schemas.microsoft.com/office/drawing/2014/main" id="{B598B6A5-7EA2-1E58-A263-9A08F2A4D5DB}"/>
              </a:ext>
            </a:extLst>
          </p:cNvPr>
          <p:cNvSpPr>
            <a:spLocks noGrp="1"/>
          </p:cNvSpPr>
          <p:nvPr>
            <p:ph type="dt" sz="half" idx="2"/>
          </p:nvPr>
        </p:nvSpPr>
        <p:spPr>
          <a:xfrm>
            <a:off x="547688" y="6629400"/>
            <a:ext cx="823912" cy="228600"/>
          </a:xfrm>
          <a:prstGeom prst="rect">
            <a:avLst/>
          </a:prstGeom>
        </p:spPr>
        <p:txBody>
          <a:bodyPr vert="horz" lIns="0" tIns="45720" rIns="0" bIns="45720" rtlCol="0" anchor="b" anchorCtr="0"/>
          <a:lstStyle>
            <a:lvl1pPr algn="l">
              <a:defRPr sz="700" b="1">
                <a:solidFill>
                  <a:schemeClr val="bg2"/>
                </a:solidFill>
              </a:defRPr>
            </a:lvl1pPr>
          </a:lstStyle>
          <a:p>
            <a:fld id="{6034C8CE-AABE-4058-91FF-4CFE20A16D1E}" type="datetimeFigureOut">
              <a:rPr lang="en-US" smtClean="0"/>
              <a:pPr/>
              <a:t>1/5/2026</a:t>
            </a:fld>
            <a:endParaRPr lang="en-US" dirty="0"/>
          </a:p>
        </p:txBody>
      </p:sp>
      <p:sp>
        <p:nvSpPr>
          <p:cNvPr id="14" name="Slide Number Placeholder 13">
            <a:extLst>
              <a:ext uri="{FF2B5EF4-FFF2-40B4-BE49-F238E27FC236}">
                <a16:creationId xmlns:a16="http://schemas.microsoft.com/office/drawing/2014/main" id="{FFA4C418-D296-ED76-977B-4AA2E1E8237F}"/>
              </a:ext>
            </a:extLst>
          </p:cNvPr>
          <p:cNvSpPr>
            <a:spLocks noGrp="1"/>
          </p:cNvSpPr>
          <p:nvPr>
            <p:ph type="sldNum" sz="quarter" idx="4"/>
          </p:nvPr>
        </p:nvSpPr>
        <p:spPr>
          <a:xfrm>
            <a:off x="11210716" y="6629400"/>
            <a:ext cx="442001" cy="228600"/>
          </a:xfrm>
          <a:prstGeom prst="rect">
            <a:avLst/>
          </a:prstGeom>
        </p:spPr>
        <p:txBody>
          <a:bodyPr vert="horz" lIns="0" tIns="45720" rIns="0" bIns="45720" rtlCol="0" anchor="b" anchorCtr="0"/>
          <a:lstStyle>
            <a:lvl1pPr algn="r">
              <a:defRPr sz="700" b="1">
                <a:solidFill>
                  <a:schemeClr val="tx1"/>
                </a:solidFill>
              </a:defRPr>
            </a:lvl1pPr>
          </a:lstStyle>
          <a:p>
            <a:fld id="{3DFC8E38-E454-47DC-8E57-EA7C113E253C}" type="slidenum">
              <a:rPr lang="en-US" smtClean="0"/>
              <a:t>‹#›</a:t>
            </a:fld>
            <a:endParaRPr lang="en-US"/>
          </a:p>
        </p:txBody>
      </p:sp>
      <p:pic>
        <p:nvPicPr>
          <p:cNvPr id="10" name="Picture 9" descr="A picture containing icon&#10;&#10;AI-generated content may be incorrect.">
            <a:extLst>
              <a:ext uri="{FF2B5EF4-FFF2-40B4-BE49-F238E27FC236}">
                <a16:creationId xmlns:a16="http://schemas.microsoft.com/office/drawing/2014/main" id="{84A6E5DC-D173-77B5-CFA6-9D4A8EBB00CD}"/>
              </a:ext>
            </a:extLst>
          </p:cNvPr>
          <p:cNvPicPr>
            <a:picLocks noChangeAspect="1"/>
          </p:cNvPicPr>
          <p:nvPr/>
        </p:nvPicPr>
        <p:blipFill>
          <a:blip r:embed="rId34"/>
          <a:stretch>
            <a:fillRect/>
          </a:stretch>
        </p:blipFill>
        <p:spPr>
          <a:xfrm>
            <a:off x="9926020" y="424087"/>
            <a:ext cx="502494" cy="477704"/>
          </a:xfrm>
          <a:prstGeom prst="rect">
            <a:avLst/>
          </a:prstGeom>
        </p:spPr>
      </p:pic>
      <p:pic>
        <p:nvPicPr>
          <p:cNvPr id="4" name="Picture 3">
            <a:extLst>
              <a:ext uri="{FF2B5EF4-FFF2-40B4-BE49-F238E27FC236}">
                <a16:creationId xmlns:a16="http://schemas.microsoft.com/office/drawing/2014/main" id="{644D9B3F-2890-0486-8DB5-019DE7EA827F}"/>
              </a:ext>
            </a:extLst>
          </p:cNvPr>
          <p:cNvPicPr>
            <a:picLocks noChangeAspect="1"/>
          </p:cNvPicPr>
          <p:nvPr userDrawn="1"/>
        </p:nvPicPr>
        <p:blipFill>
          <a:blip r:embed="rId35"/>
          <a:srcRect/>
          <a:stretch/>
        </p:blipFill>
        <p:spPr>
          <a:xfrm>
            <a:off x="10004616" y="411162"/>
            <a:ext cx="1629707" cy="478023"/>
          </a:xfrm>
          <a:prstGeom prst="rect">
            <a:avLst/>
          </a:prstGeom>
        </p:spPr>
      </p:pic>
    </p:spTree>
    <p:extLst>
      <p:ext uri="{BB962C8B-B14F-4D97-AF65-F5344CB8AC3E}">
        <p14:creationId xmlns:p14="http://schemas.microsoft.com/office/powerpoint/2010/main" val="4256708906"/>
      </p:ext>
    </p:extLst>
  </p:cSld>
  <p:clrMap bg1="lt1" tx1="dk1" bg2="lt2" tx2="dk2" accent1="accent1" accent2="accent2" accent3="accent3" accent4="accent4" accent5="accent5" accent6="accent6" hlink="hlink" folHlink="folHlink"/>
  <p:sldLayoutIdLst>
    <p:sldLayoutId id="2147483731" r:id="rId1"/>
    <p:sldLayoutId id="2147483733"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5" r:id="rId22"/>
    <p:sldLayoutId id="2147483756" r:id="rId23"/>
    <p:sldLayoutId id="2147483757" r:id="rId24"/>
    <p:sldLayoutId id="2147483759" r:id="rId25"/>
    <p:sldLayoutId id="2147483760" r:id="rId26"/>
    <p:sldLayoutId id="2147483761" r:id="rId27"/>
    <p:sldLayoutId id="2147483762" r:id="rId28"/>
    <p:sldLayoutId id="2147483724" r:id="rId29"/>
    <p:sldLayoutId id="2147483726" r:id="rId30"/>
    <p:sldLayoutId id="2147483728" r:id="rId31"/>
  </p:sldLayoutIdLst>
  <p:txStyles>
    <p:titleStyle>
      <a:lvl1pPr algn="l" defTabSz="914400" rtl="0" eaLnBrk="1" latinLnBrk="0" hangingPunct="1">
        <a:lnSpc>
          <a:spcPct val="90000"/>
        </a:lnSpc>
        <a:spcBef>
          <a:spcPct val="0"/>
        </a:spcBef>
        <a:buNone/>
        <a:defRPr sz="3200" kern="1200" cap="all" baseline="0">
          <a:solidFill>
            <a:schemeClr val="bg2"/>
          </a:solidFill>
          <a:latin typeface="+mj-lt"/>
          <a:ea typeface="+mj-ea"/>
          <a:cs typeface="+mj-cs"/>
        </a:defRPr>
      </a:lvl1pPr>
    </p:titleStyle>
    <p:bodyStyle>
      <a:lvl1pPr marL="182880" indent="-182880" algn="l" defTabSz="914400" rtl="0" eaLnBrk="1" latinLnBrk="0" hangingPunct="1">
        <a:lnSpc>
          <a:spcPct val="95000"/>
        </a:lnSpc>
        <a:spcBef>
          <a:spcPts val="1000"/>
        </a:spcBef>
        <a:buClr>
          <a:schemeClr val="bg1"/>
        </a:buClr>
        <a:buFont typeface="Wingdings" pitchFamily="2" charset="2"/>
        <a:buChar char="§"/>
        <a:defRPr sz="1700" kern="1200">
          <a:solidFill>
            <a:schemeClr val="bg1"/>
          </a:solidFill>
          <a:latin typeface="+mn-lt"/>
          <a:ea typeface="+mn-ea"/>
          <a:cs typeface="+mn-cs"/>
        </a:defRPr>
      </a:lvl1pPr>
      <a:lvl2pPr marL="365760" indent="-182880" algn="l" defTabSz="914400" rtl="0" eaLnBrk="1" latinLnBrk="0" hangingPunct="1">
        <a:lnSpc>
          <a:spcPct val="95000"/>
        </a:lnSpc>
        <a:spcBef>
          <a:spcPts val="500"/>
        </a:spcBef>
        <a:buFont typeface="Arial" panose="020B0604020202020204" pitchFamily="34" charset="0"/>
        <a:buChar char="–"/>
        <a:defRPr sz="1700" kern="1200">
          <a:solidFill>
            <a:schemeClr val="bg1"/>
          </a:solidFill>
          <a:latin typeface="+mn-lt"/>
          <a:ea typeface="+mn-ea"/>
          <a:cs typeface="+mn-cs"/>
        </a:defRPr>
      </a:lvl2pPr>
      <a:lvl3pPr marL="548640" indent="-182880" algn="l" defTabSz="914400" rtl="0" eaLnBrk="1" latinLnBrk="0" hangingPunct="1">
        <a:lnSpc>
          <a:spcPct val="95000"/>
        </a:lnSpc>
        <a:spcBef>
          <a:spcPts val="500"/>
        </a:spcBef>
        <a:buFont typeface="Arial" panose="020B0604020202020204" pitchFamily="34" charset="0"/>
        <a:buChar char="–"/>
        <a:defRPr sz="1700" kern="1200">
          <a:solidFill>
            <a:schemeClr val="bg1"/>
          </a:solidFill>
          <a:latin typeface="+mn-lt"/>
          <a:ea typeface="+mn-ea"/>
          <a:cs typeface="+mn-cs"/>
        </a:defRPr>
      </a:lvl3pPr>
      <a:lvl4pPr marL="731520" indent="-182880" algn="l" defTabSz="914400" rtl="0" eaLnBrk="1" latinLnBrk="0" hangingPunct="1">
        <a:lnSpc>
          <a:spcPct val="95000"/>
        </a:lnSpc>
        <a:spcBef>
          <a:spcPts val="500"/>
        </a:spcBef>
        <a:buFont typeface="Arial" panose="020B0604020202020204" pitchFamily="34" charset="0"/>
        <a:buChar char="–"/>
        <a:defRPr sz="1700" kern="1200">
          <a:solidFill>
            <a:schemeClr val="bg1"/>
          </a:solidFill>
          <a:latin typeface="+mn-lt"/>
          <a:ea typeface="+mn-ea"/>
          <a:cs typeface="+mn-cs"/>
        </a:defRPr>
      </a:lvl4pPr>
      <a:lvl5pPr marL="914400" indent="-182880" algn="l" defTabSz="914400" rtl="0" eaLnBrk="1" latinLnBrk="0" hangingPunct="1">
        <a:lnSpc>
          <a:spcPct val="95000"/>
        </a:lnSpc>
        <a:spcBef>
          <a:spcPts val="500"/>
        </a:spcBef>
        <a:buFont typeface="Arial" panose="020B0604020202020204" pitchFamily="34" charset="0"/>
        <a:buChar char="–"/>
        <a:defRPr sz="1700" kern="1200">
          <a:solidFill>
            <a:schemeClr val="bg1"/>
          </a:solidFill>
          <a:latin typeface="+mn-lt"/>
          <a:ea typeface="+mn-ea"/>
          <a:cs typeface="+mn-cs"/>
        </a:defRPr>
      </a:lvl5pPr>
      <a:lvl6pPr marL="109728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6pPr>
      <a:lvl7pPr marL="128016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7pPr>
      <a:lvl8pPr marL="146304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8pPr>
      <a:lvl9pPr marL="1645920" indent="-182880" algn="l" defTabSz="914400" rtl="0" eaLnBrk="1" latinLnBrk="0" hangingPunct="1">
        <a:lnSpc>
          <a:spcPct val="95000"/>
        </a:lnSpc>
        <a:spcBef>
          <a:spcPts val="50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700" kern="1200">
          <a:solidFill>
            <a:schemeClr val="tx1"/>
          </a:solidFill>
          <a:latin typeface="+mn-lt"/>
          <a:ea typeface="+mn-ea"/>
          <a:cs typeface="+mn-cs"/>
        </a:defRPr>
      </a:lvl1pPr>
      <a:lvl2pPr marL="457200" algn="l" defTabSz="914400" rtl="0" eaLnBrk="1" latinLnBrk="0" hangingPunct="1">
        <a:defRPr sz="1700" kern="1200">
          <a:solidFill>
            <a:schemeClr val="tx1"/>
          </a:solidFill>
          <a:latin typeface="+mn-lt"/>
          <a:ea typeface="+mn-ea"/>
          <a:cs typeface="+mn-cs"/>
        </a:defRPr>
      </a:lvl2pPr>
      <a:lvl3pPr marL="914400" algn="l" defTabSz="914400" rtl="0" eaLnBrk="1" latinLnBrk="0" hangingPunct="1">
        <a:defRPr sz="1700" kern="1200">
          <a:solidFill>
            <a:schemeClr val="tx1"/>
          </a:solidFill>
          <a:latin typeface="+mn-lt"/>
          <a:ea typeface="+mn-ea"/>
          <a:cs typeface="+mn-cs"/>
        </a:defRPr>
      </a:lvl3pPr>
      <a:lvl4pPr marL="1371600" algn="l" defTabSz="914400" rtl="0" eaLnBrk="1" latinLnBrk="0" hangingPunct="1">
        <a:defRPr sz="1700" kern="1200">
          <a:solidFill>
            <a:schemeClr val="tx1"/>
          </a:solidFill>
          <a:latin typeface="+mn-lt"/>
          <a:ea typeface="+mn-ea"/>
          <a:cs typeface="+mn-cs"/>
        </a:defRPr>
      </a:lvl4pPr>
      <a:lvl5pPr marL="1828800" algn="l" defTabSz="914400" rtl="0" eaLnBrk="1" latinLnBrk="0" hangingPunct="1">
        <a:defRPr sz="1700" kern="1200">
          <a:solidFill>
            <a:schemeClr val="tx1"/>
          </a:solidFill>
          <a:latin typeface="+mn-lt"/>
          <a:ea typeface="+mn-ea"/>
          <a:cs typeface="+mn-cs"/>
        </a:defRPr>
      </a:lvl5pPr>
      <a:lvl6pPr marL="2286000" algn="l" defTabSz="914400" rtl="0" eaLnBrk="1" latinLnBrk="0" hangingPunct="1">
        <a:defRPr sz="1700" kern="1200">
          <a:solidFill>
            <a:schemeClr val="tx1"/>
          </a:solidFill>
          <a:latin typeface="+mn-lt"/>
          <a:ea typeface="+mn-ea"/>
          <a:cs typeface="+mn-cs"/>
        </a:defRPr>
      </a:lvl6pPr>
      <a:lvl7pPr marL="2743200" algn="l" defTabSz="914400" rtl="0" eaLnBrk="1" latinLnBrk="0" hangingPunct="1">
        <a:defRPr sz="1700" kern="1200">
          <a:solidFill>
            <a:schemeClr val="tx1"/>
          </a:solidFill>
          <a:latin typeface="+mn-lt"/>
          <a:ea typeface="+mn-ea"/>
          <a:cs typeface="+mn-cs"/>
        </a:defRPr>
      </a:lvl7pPr>
      <a:lvl8pPr marL="3200400" algn="l" defTabSz="914400" rtl="0" eaLnBrk="1" latinLnBrk="0" hangingPunct="1">
        <a:defRPr sz="1700" kern="1200">
          <a:solidFill>
            <a:schemeClr val="tx1"/>
          </a:solidFill>
          <a:latin typeface="+mn-lt"/>
          <a:ea typeface="+mn-ea"/>
          <a:cs typeface="+mn-cs"/>
        </a:defRPr>
      </a:lvl8pPr>
      <a:lvl9pPr marL="3657600" algn="l" defTabSz="914400"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
          <p15:clr>
            <a:srgbClr val="F26B43"/>
          </p15:clr>
        </p15:guide>
        <p15:guide id="2" pos="345">
          <p15:clr>
            <a:srgbClr val="F26B43"/>
          </p15:clr>
        </p15:guide>
        <p15:guide id="3" pos="7335">
          <p15:clr>
            <a:srgbClr val="F26B43"/>
          </p15:clr>
        </p15:guide>
        <p15:guide id="4" orient="horz" pos="4061">
          <p15:clr>
            <a:srgbClr val="F26B43"/>
          </p15:clr>
        </p15:guide>
        <p15:guide id="6" pos="1018">
          <p15:clr>
            <a:srgbClr val="A4A3A4"/>
          </p15:clr>
        </p15:guide>
        <p15:guide id="7" pos="1248">
          <p15:clr>
            <a:srgbClr val="A4A3A4"/>
          </p15:clr>
        </p15:guide>
        <p15:guide id="8" pos="2148">
          <p15:clr>
            <a:srgbClr val="A4A3A4"/>
          </p15:clr>
        </p15:guide>
        <p15:guide id="9" pos="3052">
          <p15:clr>
            <a:srgbClr val="A4A3A4"/>
          </p15:clr>
        </p15:guide>
        <p15:guide id="10" pos="3954">
          <p15:clr>
            <a:srgbClr val="A4A3A4"/>
          </p15:clr>
        </p15:guide>
        <p15:guide id="11" pos="3724">
          <p15:clr>
            <a:srgbClr val="A4A3A4"/>
          </p15:clr>
        </p15:guide>
        <p15:guide id="12" pos="4858">
          <p15:clr>
            <a:srgbClr val="A4A3A4"/>
          </p15:clr>
        </p15:guide>
        <p15:guide id="13" pos="5784">
          <p15:clr>
            <a:srgbClr val="A4A3A4"/>
          </p15:clr>
        </p15:guide>
        <p15:guide id="14" pos="6660">
          <p15:clr>
            <a:srgbClr val="A4A3A4"/>
          </p15:clr>
        </p15:guide>
        <p15:guide id="15" pos="1920">
          <p15:clr>
            <a:srgbClr val="A4A3A4"/>
          </p15:clr>
        </p15:guide>
        <p15:guide id="16" pos="2822">
          <p15:clr>
            <a:srgbClr val="A4A3A4"/>
          </p15:clr>
        </p15:guide>
        <p15:guide id="17" pos="4626">
          <p15:clr>
            <a:srgbClr val="A4A3A4"/>
          </p15:clr>
        </p15:guide>
        <p15:guide id="18" pos="5530">
          <p15:clr>
            <a:srgbClr val="A4A3A4"/>
          </p15:clr>
        </p15:guide>
        <p15:guide id="19" pos="643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EDCD1-8A82-A4DE-9B35-46F95FAC732A}"/>
              </a:ext>
            </a:extLst>
          </p:cNvPr>
          <p:cNvSpPr>
            <a:spLocks noGrp="1"/>
          </p:cNvSpPr>
          <p:nvPr>
            <p:ph type="dt" sz="half" idx="49"/>
          </p:nvPr>
        </p:nvSpPr>
        <p:spPr/>
        <p:txBody>
          <a:bodyPr/>
          <a:lstStyle/>
          <a:p>
            <a:fld id="{7A3E0868-4E26-4CDC-8A56-D70E2D8B12FE}" type="datetime3">
              <a:rPr lang="en-US" smtClean="0">
                <a:solidFill>
                  <a:schemeClr val="tx2"/>
                </a:solidFill>
              </a:rPr>
              <a:t>5 January 2026</a:t>
            </a:fld>
            <a:endParaRPr lang="en-US" dirty="0">
              <a:solidFill>
                <a:schemeClr val="tx2"/>
              </a:solidFill>
            </a:endParaRPr>
          </a:p>
        </p:txBody>
      </p:sp>
      <p:sp>
        <p:nvSpPr>
          <p:cNvPr id="3" name="Slide Number Placeholder 2">
            <a:extLst>
              <a:ext uri="{FF2B5EF4-FFF2-40B4-BE49-F238E27FC236}">
                <a16:creationId xmlns:a16="http://schemas.microsoft.com/office/drawing/2014/main" id="{EDFC473F-A75E-4DC2-8570-AE774BD728DD}"/>
              </a:ext>
            </a:extLst>
          </p:cNvPr>
          <p:cNvSpPr>
            <a:spLocks noGrp="1"/>
          </p:cNvSpPr>
          <p:nvPr>
            <p:ph type="sldNum" sz="quarter" idx="50"/>
          </p:nvPr>
        </p:nvSpPr>
        <p:spPr/>
        <p:txBody>
          <a:bodyPr/>
          <a:lstStyle/>
          <a:p>
            <a:fld id="{64E5BE4B-2FBF-4174-9E62-85FAD1CB43A6}" type="slidenum">
              <a:rPr lang="en-US" smtClean="0"/>
              <a:pPr/>
              <a:t>1</a:t>
            </a:fld>
            <a:endParaRPr lang="en-US"/>
          </a:p>
        </p:txBody>
      </p:sp>
      <p:sp>
        <p:nvSpPr>
          <p:cNvPr id="4" name="Text Placeholder 3">
            <a:extLst>
              <a:ext uri="{FF2B5EF4-FFF2-40B4-BE49-F238E27FC236}">
                <a16:creationId xmlns:a16="http://schemas.microsoft.com/office/drawing/2014/main" id="{B80DEDE9-4858-4C27-B4C6-4C6F58108368}"/>
              </a:ext>
            </a:extLst>
          </p:cNvPr>
          <p:cNvSpPr>
            <a:spLocks noGrp="1"/>
          </p:cNvSpPr>
          <p:nvPr>
            <p:ph type="body" sz="quarter" idx="39"/>
          </p:nvPr>
        </p:nvSpPr>
        <p:spPr/>
        <p:txBody>
          <a:bodyPr/>
          <a:lstStyle/>
          <a:p>
            <a:endParaRPr lang="en-US"/>
          </a:p>
        </p:txBody>
      </p:sp>
      <p:sp>
        <p:nvSpPr>
          <p:cNvPr id="5" name="Text Placeholder 4">
            <a:extLst>
              <a:ext uri="{FF2B5EF4-FFF2-40B4-BE49-F238E27FC236}">
                <a16:creationId xmlns:a16="http://schemas.microsoft.com/office/drawing/2014/main" id="{7FE8D803-C316-B231-5C32-BF98564CBF6E}"/>
              </a:ext>
            </a:extLst>
          </p:cNvPr>
          <p:cNvSpPr>
            <a:spLocks noGrp="1"/>
          </p:cNvSpPr>
          <p:nvPr>
            <p:ph type="body" sz="quarter" idx="40"/>
          </p:nvPr>
        </p:nvSpPr>
        <p:spPr/>
        <p:txBody>
          <a:bodyPr/>
          <a:lstStyle/>
          <a:p>
            <a:endParaRPr lang="en-US"/>
          </a:p>
        </p:txBody>
      </p:sp>
      <p:sp>
        <p:nvSpPr>
          <p:cNvPr id="6" name="Text Placeholder 5">
            <a:extLst>
              <a:ext uri="{FF2B5EF4-FFF2-40B4-BE49-F238E27FC236}">
                <a16:creationId xmlns:a16="http://schemas.microsoft.com/office/drawing/2014/main" id="{0E7DFB44-CB5A-D055-D208-29292EB83BA8}"/>
              </a:ext>
            </a:extLst>
          </p:cNvPr>
          <p:cNvSpPr>
            <a:spLocks noGrp="1"/>
          </p:cNvSpPr>
          <p:nvPr>
            <p:ph type="body" sz="quarter" idx="41"/>
          </p:nvPr>
        </p:nvSpPr>
        <p:spPr/>
        <p:txBody>
          <a:bodyPr/>
          <a:lstStyle/>
          <a:p>
            <a:endParaRPr lang="en-US"/>
          </a:p>
        </p:txBody>
      </p:sp>
      <p:sp>
        <p:nvSpPr>
          <p:cNvPr id="7" name="Text Placeholder 6">
            <a:extLst>
              <a:ext uri="{FF2B5EF4-FFF2-40B4-BE49-F238E27FC236}">
                <a16:creationId xmlns:a16="http://schemas.microsoft.com/office/drawing/2014/main" id="{1E27A23D-1264-C18B-8704-3BB8D3DDA814}"/>
              </a:ext>
            </a:extLst>
          </p:cNvPr>
          <p:cNvSpPr>
            <a:spLocks noGrp="1"/>
          </p:cNvSpPr>
          <p:nvPr>
            <p:ph type="body" sz="quarter" idx="42"/>
          </p:nvPr>
        </p:nvSpPr>
        <p:spPr/>
        <p:txBody>
          <a:bodyPr/>
          <a:lstStyle/>
          <a:p>
            <a:endParaRPr lang="en-US"/>
          </a:p>
        </p:txBody>
      </p:sp>
      <p:sp>
        <p:nvSpPr>
          <p:cNvPr id="8" name="Text Placeholder 7">
            <a:extLst>
              <a:ext uri="{FF2B5EF4-FFF2-40B4-BE49-F238E27FC236}">
                <a16:creationId xmlns:a16="http://schemas.microsoft.com/office/drawing/2014/main" id="{355E2838-989D-7DF0-B18F-588792413AF1}"/>
              </a:ext>
            </a:extLst>
          </p:cNvPr>
          <p:cNvSpPr>
            <a:spLocks noGrp="1"/>
          </p:cNvSpPr>
          <p:nvPr>
            <p:ph type="body" sz="quarter" idx="43"/>
          </p:nvPr>
        </p:nvSpPr>
        <p:spPr/>
        <p:txBody>
          <a:bodyPr/>
          <a:lstStyle/>
          <a:p>
            <a:endParaRPr lang="en-US"/>
          </a:p>
        </p:txBody>
      </p:sp>
      <p:sp>
        <p:nvSpPr>
          <p:cNvPr id="9" name="Text Placeholder 8">
            <a:extLst>
              <a:ext uri="{FF2B5EF4-FFF2-40B4-BE49-F238E27FC236}">
                <a16:creationId xmlns:a16="http://schemas.microsoft.com/office/drawing/2014/main" id="{A7B0621F-5C65-6818-0B88-534447F06CAF}"/>
              </a:ext>
            </a:extLst>
          </p:cNvPr>
          <p:cNvSpPr>
            <a:spLocks noGrp="1"/>
          </p:cNvSpPr>
          <p:nvPr>
            <p:ph type="body" sz="quarter" idx="44"/>
          </p:nvPr>
        </p:nvSpPr>
        <p:spPr/>
        <p:txBody>
          <a:bodyPr/>
          <a:lstStyle/>
          <a:p>
            <a:endParaRPr lang="en-US"/>
          </a:p>
        </p:txBody>
      </p:sp>
      <p:sp>
        <p:nvSpPr>
          <p:cNvPr id="10" name="Text Placeholder 9">
            <a:extLst>
              <a:ext uri="{FF2B5EF4-FFF2-40B4-BE49-F238E27FC236}">
                <a16:creationId xmlns:a16="http://schemas.microsoft.com/office/drawing/2014/main" id="{0CF84DC2-27D1-49EA-21F0-873B61A43794}"/>
              </a:ext>
            </a:extLst>
          </p:cNvPr>
          <p:cNvSpPr>
            <a:spLocks noGrp="1"/>
          </p:cNvSpPr>
          <p:nvPr>
            <p:ph type="body" sz="quarter" idx="45"/>
          </p:nvPr>
        </p:nvSpPr>
        <p:spPr/>
        <p:txBody>
          <a:bodyPr/>
          <a:lstStyle/>
          <a:p>
            <a:endParaRPr lang="en-US"/>
          </a:p>
        </p:txBody>
      </p:sp>
      <p:sp>
        <p:nvSpPr>
          <p:cNvPr id="11" name="Text Placeholder 10">
            <a:extLst>
              <a:ext uri="{FF2B5EF4-FFF2-40B4-BE49-F238E27FC236}">
                <a16:creationId xmlns:a16="http://schemas.microsoft.com/office/drawing/2014/main" id="{7AA21EBF-49CF-7D00-81EE-8DF3FE1242AE}"/>
              </a:ext>
            </a:extLst>
          </p:cNvPr>
          <p:cNvSpPr>
            <a:spLocks noGrp="1"/>
          </p:cNvSpPr>
          <p:nvPr>
            <p:ph type="body" sz="quarter" idx="46"/>
          </p:nvPr>
        </p:nvSpPr>
        <p:spPr/>
        <p:txBody>
          <a:bodyPr/>
          <a:lstStyle/>
          <a:p>
            <a:endParaRPr lang="en-US"/>
          </a:p>
        </p:txBody>
      </p:sp>
      <p:sp>
        <p:nvSpPr>
          <p:cNvPr id="12" name="Text Placeholder 11">
            <a:extLst>
              <a:ext uri="{FF2B5EF4-FFF2-40B4-BE49-F238E27FC236}">
                <a16:creationId xmlns:a16="http://schemas.microsoft.com/office/drawing/2014/main" id="{0AF38A44-B326-F4AE-602A-A0BEB3F1F435}"/>
              </a:ext>
            </a:extLst>
          </p:cNvPr>
          <p:cNvSpPr>
            <a:spLocks noGrp="1"/>
          </p:cNvSpPr>
          <p:nvPr>
            <p:ph type="body" sz="quarter" idx="47"/>
          </p:nvPr>
        </p:nvSpPr>
        <p:spPr/>
        <p:txBody>
          <a:bodyPr/>
          <a:lstStyle/>
          <a:p>
            <a:endParaRPr lang="en-US"/>
          </a:p>
        </p:txBody>
      </p:sp>
      <p:sp>
        <p:nvSpPr>
          <p:cNvPr id="13" name="Text Placeholder 12">
            <a:extLst>
              <a:ext uri="{FF2B5EF4-FFF2-40B4-BE49-F238E27FC236}">
                <a16:creationId xmlns:a16="http://schemas.microsoft.com/office/drawing/2014/main" id="{F9A58B16-C2F4-48E1-ADC9-25487CB5A9FD}"/>
              </a:ext>
            </a:extLst>
          </p:cNvPr>
          <p:cNvSpPr>
            <a:spLocks noGrp="1"/>
          </p:cNvSpPr>
          <p:nvPr>
            <p:ph type="body" sz="quarter" idx="48"/>
          </p:nvPr>
        </p:nvSpPr>
        <p:spPr/>
        <p:txBody>
          <a:bodyPr/>
          <a:lstStyle/>
          <a:p>
            <a:endParaRPr lang="en-US"/>
          </a:p>
        </p:txBody>
      </p:sp>
      <p:sp>
        <p:nvSpPr>
          <p:cNvPr id="14" name="Title 13">
            <a:extLst>
              <a:ext uri="{FF2B5EF4-FFF2-40B4-BE49-F238E27FC236}">
                <a16:creationId xmlns:a16="http://schemas.microsoft.com/office/drawing/2014/main" id="{EDAC0F52-3870-8062-386A-70842807E7D1}"/>
              </a:ext>
            </a:extLst>
          </p:cNvPr>
          <p:cNvSpPr>
            <a:spLocks noGrp="1"/>
          </p:cNvSpPr>
          <p:nvPr>
            <p:ph type="ctrTitle"/>
          </p:nvPr>
        </p:nvSpPr>
        <p:spPr/>
        <p:txBody>
          <a:bodyPr/>
          <a:lstStyle/>
          <a:p>
            <a:r>
              <a:rPr lang="en-US" dirty="0">
                <a:solidFill>
                  <a:schemeClr val="tx2"/>
                </a:solidFill>
              </a:rPr>
              <a:t>CLOUD RESOURCES:</a:t>
            </a:r>
            <a:br>
              <a:rPr lang="en-US" dirty="0">
                <a:solidFill>
                  <a:schemeClr val="tx2"/>
                </a:solidFill>
              </a:rPr>
            </a:br>
            <a:r>
              <a:rPr lang="en-US" dirty="0">
                <a:solidFill>
                  <a:schemeClr val="tx2"/>
                </a:solidFill>
              </a:rPr>
              <a:t>THE BASICS</a:t>
            </a:r>
          </a:p>
        </p:txBody>
      </p:sp>
      <p:sp>
        <p:nvSpPr>
          <p:cNvPr id="15" name="Subtitle 14">
            <a:extLst>
              <a:ext uri="{FF2B5EF4-FFF2-40B4-BE49-F238E27FC236}">
                <a16:creationId xmlns:a16="http://schemas.microsoft.com/office/drawing/2014/main" id="{DE5F912C-9782-F91C-A2AE-FB21D97D5491}"/>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81345946-3489-83E5-F7D9-C344B837A0B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37738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C83B4-5DC8-8786-0738-61F03905C52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C8A6C83-6786-D762-6759-D4E994ACFB6D}"/>
              </a:ext>
            </a:extLst>
          </p:cNvPr>
          <p:cNvSpPr txBox="1">
            <a:spLocks/>
          </p:cNvSpPr>
          <p:nvPr/>
        </p:nvSpPr>
        <p:spPr>
          <a:xfrm>
            <a:off x="-700668"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chemeClr val="bg2"/>
                </a:solidFill>
                <a:latin typeface="US Army" panose="020B0506030202020204"/>
              </a:rPr>
              <a:t>Real-World Example: Let’s Build it!</a:t>
            </a:r>
          </a:p>
        </p:txBody>
      </p:sp>
      <p:sp>
        <p:nvSpPr>
          <p:cNvPr id="2" name="Google Shape;561;p72">
            <a:extLst>
              <a:ext uri="{FF2B5EF4-FFF2-40B4-BE49-F238E27FC236}">
                <a16:creationId xmlns:a16="http://schemas.microsoft.com/office/drawing/2014/main" id="{61899271-9D49-DA75-4FBA-EB0A13244D0A}"/>
              </a:ext>
            </a:extLst>
          </p:cNvPr>
          <p:cNvSpPr txBox="1">
            <a:spLocks/>
          </p:cNvSpPr>
          <p:nvPr/>
        </p:nvSpPr>
        <p:spPr>
          <a:xfrm>
            <a:off x="621667" y="1134071"/>
            <a:ext cx="11090734" cy="522453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1100"/>
              <a:buFont typeface="Arial"/>
              <a:buNone/>
            </a:pPr>
            <a:endParaRPr lang="en-US" sz="2000" dirty="0">
              <a:solidFill>
                <a:schemeClr val="dk1"/>
              </a:solidFill>
              <a:cs typeface="Arial"/>
            </a:endParaRPr>
          </a:p>
          <a:p>
            <a:pPr marL="0" indent="0">
              <a:spcBef>
                <a:spcPts val="1200"/>
              </a:spcBef>
              <a:buSzPts val="1100"/>
              <a:buNone/>
            </a:pPr>
            <a:r>
              <a:rPr lang="en-US" sz="2000" b="1" dirty="0">
                <a:solidFill>
                  <a:schemeClr val="bg1"/>
                </a:solidFill>
                <a:cs typeface="Arial"/>
              </a:rPr>
              <a:t>The Components:</a:t>
            </a:r>
          </a:p>
          <a:p>
            <a:pPr marL="0" indent="0">
              <a:spcBef>
                <a:spcPts val="1200"/>
              </a:spcBef>
              <a:buSzPts val="1100"/>
              <a:buNone/>
            </a:pPr>
            <a:endParaRPr lang="en-US" sz="2000" b="1" dirty="0">
              <a:solidFill>
                <a:schemeClr val="bg1"/>
              </a:solidFill>
              <a:cs typeface="Arial"/>
            </a:endParaRPr>
          </a:p>
          <a:p>
            <a:pPr marL="457200" indent="-311150">
              <a:spcBef>
                <a:spcPts val="1200"/>
              </a:spcBef>
              <a:buClr>
                <a:srgbClr val="FFCC01"/>
              </a:buClr>
              <a:buSzPts val="1300"/>
              <a:buFont typeface="Arial" panose="020B0604020202020204" pitchFamily="34" charset="0"/>
              <a:buChar char="●"/>
            </a:pPr>
            <a:r>
              <a:rPr lang="en-US" sz="2000" b="1" dirty="0">
                <a:solidFill>
                  <a:schemeClr val="bg1"/>
                </a:solidFill>
                <a:cs typeface="Arial"/>
              </a:rPr>
              <a:t>Compute:</a:t>
            </a:r>
            <a:r>
              <a:rPr lang="en-US" sz="2000" dirty="0">
                <a:solidFill>
                  <a:schemeClr val="bg1"/>
                </a:solidFill>
                <a:cs typeface="Arial"/>
              </a:rPr>
              <a:t> Virtual Machine.</a:t>
            </a:r>
          </a:p>
          <a:p>
            <a:pPr marL="457200" indent="0">
              <a:spcBef>
                <a:spcPts val="1200"/>
              </a:spcBef>
              <a:buNone/>
            </a:pPr>
            <a:endParaRPr lang="en-US" sz="2000" dirty="0">
              <a:solidFill>
                <a:schemeClr val="bg1"/>
              </a:solidFill>
              <a:cs typeface="Arial"/>
            </a:endParaRPr>
          </a:p>
          <a:p>
            <a:pPr marL="457200" indent="-311150">
              <a:spcBef>
                <a:spcPts val="1200"/>
              </a:spcBef>
              <a:buClr>
                <a:srgbClr val="FFCC01"/>
              </a:buClr>
              <a:buSzPts val="1300"/>
              <a:buFont typeface="Arial" panose="020B0604020202020204" pitchFamily="34" charset="0"/>
              <a:buChar char="●"/>
            </a:pPr>
            <a:r>
              <a:rPr lang="en-US" sz="2000" b="1" dirty="0">
                <a:solidFill>
                  <a:schemeClr val="bg1"/>
                </a:solidFill>
                <a:cs typeface="Arial"/>
              </a:rPr>
              <a:t>Storage:</a:t>
            </a:r>
            <a:r>
              <a:rPr lang="en-US" sz="2000" dirty="0">
                <a:solidFill>
                  <a:schemeClr val="bg1"/>
                </a:solidFill>
                <a:cs typeface="Arial"/>
              </a:rPr>
              <a:t> Azure Files refers to the overall service that provides fully managed file shares in the cloud. Think of as "file share drives" or network drives that you can mount and access from your cloud or on-premises deployments.</a:t>
            </a:r>
          </a:p>
          <a:p>
            <a:pPr marL="457200" indent="0">
              <a:spcBef>
                <a:spcPts val="1200"/>
              </a:spcBef>
              <a:buNone/>
            </a:pPr>
            <a:endParaRPr lang="en-US" sz="2000" dirty="0">
              <a:solidFill>
                <a:schemeClr val="bg1"/>
              </a:solidFill>
              <a:cs typeface="Arial"/>
            </a:endParaRPr>
          </a:p>
          <a:p>
            <a:pPr marL="457200" indent="-311150">
              <a:spcBef>
                <a:spcPts val="1200"/>
              </a:spcBef>
              <a:buClr>
                <a:srgbClr val="FFCC01"/>
              </a:buClr>
              <a:buSzPts val="1300"/>
              <a:buFont typeface="Arial" panose="020B0604020202020204" pitchFamily="34" charset="0"/>
              <a:buChar char="●"/>
            </a:pPr>
            <a:r>
              <a:rPr lang="en-US" sz="2000" b="1" dirty="0">
                <a:solidFill>
                  <a:schemeClr val="bg1"/>
                </a:solidFill>
                <a:cs typeface="Arial"/>
              </a:rPr>
              <a:t>Networking:</a:t>
            </a:r>
            <a:r>
              <a:rPr lang="en-US" sz="2000" dirty="0">
                <a:solidFill>
                  <a:schemeClr val="bg1"/>
                </a:solidFill>
                <a:cs typeface="Arial"/>
              </a:rPr>
              <a:t> A virtual private cloud (VPC) to create a secure, private network.</a:t>
            </a:r>
          </a:p>
          <a:p>
            <a:pPr marL="0" indent="0">
              <a:spcBef>
                <a:spcPts val="1200"/>
              </a:spcBef>
              <a:spcAft>
                <a:spcPts val="1200"/>
              </a:spcAft>
              <a:buFont typeface="Arial" panose="020B0604020202020204" pitchFamily="34" charset="0"/>
              <a:buNone/>
            </a:pPr>
            <a:endParaRPr lang="en-US" sz="1400" dirty="0"/>
          </a:p>
        </p:txBody>
      </p:sp>
      <p:sp>
        <p:nvSpPr>
          <p:cNvPr id="3" name="TextBox 2">
            <a:extLst>
              <a:ext uri="{FF2B5EF4-FFF2-40B4-BE49-F238E27FC236}">
                <a16:creationId xmlns:a16="http://schemas.microsoft.com/office/drawing/2014/main" id="{91573D0C-7326-DA4A-8532-0EBCF2C30257}"/>
              </a:ext>
            </a:extLst>
          </p:cNvPr>
          <p:cNvSpPr txBox="1"/>
          <p:nvPr/>
        </p:nvSpPr>
        <p:spPr>
          <a:xfrm>
            <a:off x="4069080" y="-1943100"/>
            <a:ext cx="0" cy="0"/>
          </a:xfrm>
          <a:prstGeom prst="rect">
            <a:avLst/>
          </a:prstGeom>
          <a:noFill/>
        </p:spPr>
        <p:txBody>
          <a:bodyPr wrap="none" lIns="0" tIns="0" rIns="0" bIns="0" rtlCol="0">
            <a:noAutofit/>
          </a:bodyPr>
          <a:lstStyle/>
          <a:p>
            <a:pPr marL="182880" indent="-182880">
              <a:lnSpc>
                <a:spcPct val="95000"/>
              </a:lnSpc>
              <a:spcBef>
                <a:spcPts val="1000"/>
              </a:spcBef>
              <a:buClr>
                <a:schemeClr val="bg2"/>
              </a:buClr>
              <a:buSzPct val="100000"/>
              <a:buFont typeface="Arial"/>
              <a:buChar char="▪"/>
            </a:pPr>
            <a:endParaRPr lang="en-US" sz="1700" dirty="0"/>
          </a:p>
        </p:txBody>
      </p:sp>
    </p:spTree>
    <p:extLst>
      <p:ext uri="{BB962C8B-B14F-4D97-AF65-F5344CB8AC3E}">
        <p14:creationId xmlns:p14="http://schemas.microsoft.com/office/powerpoint/2010/main" val="53886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732F3-FD14-D412-771A-15DFD321A639}"/>
            </a:ext>
          </a:extLst>
        </p:cNvPr>
        <p:cNvGrpSpPr/>
        <p:nvPr/>
      </p:nvGrpSpPr>
      <p:grpSpPr>
        <a:xfrm>
          <a:off x="0" y="0"/>
          <a:ext cx="0" cy="0"/>
          <a:chOff x="0" y="0"/>
          <a:chExt cx="0" cy="0"/>
        </a:xfrm>
      </p:grpSpPr>
      <p:sp>
        <p:nvSpPr>
          <p:cNvPr id="2" name="Lorem ipsum sit lom dolor sit amet, Lorem ipsum sit lom dolor sit amet, consectetur sit amet adipiscing. Lorem ipsum sit.">
            <a:extLst>
              <a:ext uri="{FF2B5EF4-FFF2-40B4-BE49-F238E27FC236}">
                <a16:creationId xmlns:a16="http://schemas.microsoft.com/office/drawing/2014/main" id="{2AF4BB5F-0FC9-6AB0-8FBA-02ACCB44FDD5}"/>
              </a:ext>
            </a:extLst>
          </p:cNvPr>
          <p:cNvSpPr txBox="1"/>
          <p:nvPr/>
        </p:nvSpPr>
        <p:spPr>
          <a:xfrm>
            <a:off x="3647552" y="5021345"/>
            <a:ext cx="4893548"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algn="ctr">
              <a:defRPr/>
            </a:pPr>
            <a:r>
              <a:rPr lang="en-US" b="1">
                <a:solidFill>
                  <a:srgbClr val="FFD52F"/>
                </a:solidFill>
                <a:latin typeface="US Army" panose="020B0506030202020204"/>
              </a:rPr>
              <a:t>Artificial Intelligence</a:t>
            </a:r>
            <a:endParaRPr lang="en-US">
              <a:solidFill>
                <a:srgbClr val="000000"/>
              </a:solidFill>
              <a:latin typeface="US Army" panose="020B0506030202020204"/>
              <a:ea typeface="Calibri" panose="020F0502020204030204"/>
              <a:cs typeface="Calibri" panose="020F0502020204030204"/>
            </a:endParaRPr>
          </a:p>
          <a:p>
            <a:pPr algn="ctr">
              <a:defRPr/>
            </a:pPr>
            <a:r>
              <a:rPr lang="en-US" b="1">
                <a:solidFill>
                  <a:srgbClr val="FFD52F"/>
                </a:solidFill>
                <a:latin typeface="US Army" panose="020B0506030202020204"/>
              </a:rPr>
              <a:t>Integration Center</a:t>
            </a:r>
          </a:p>
        </p:txBody>
      </p:sp>
      <p:sp>
        <p:nvSpPr>
          <p:cNvPr id="4" name="Title 3">
            <a:extLst>
              <a:ext uri="{FF2B5EF4-FFF2-40B4-BE49-F238E27FC236}">
                <a16:creationId xmlns:a16="http://schemas.microsoft.com/office/drawing/2014/main" id="{E3D8194E-8F21-0B87-6D84-0E216CF978AD}"/>
              </a:ext>
            </a:extLst>
          </p:cNvPr>
          <p:cNvSpPr>
            <a:spLocks noGrp="1"/>
          </p:cNvSpPr>
          <p:nvPr>
            <p:ph type="title"/>
          </p:nvPr>
        </p:nvSpPr>
        <p:spPr>
          <a:xfrm>
            <a:off x="2741259" y="3717890"/>
            <a:ext cx="6709482" cy="1034979"/>
          </a:xfrm>
        </p:spPr>
        <p:txBody>
          <a:bodyPr anchor="ctr">
            <a:normAutofit/>
          </a:bodyPr>
          <a:lstStyle/>
          <a:p>
            <a:r>
              <a:rPr lang="en-US" sz="3100" b="1" dirty="0">
                <a:latin typeface="US Army"/>
                <a:ea typeface="Calibri Light"/>
                <a:cs typeface="Calibri Light"/>
              </a:rPr>
              <a:t>Questions?</a:t>
            </a:r>
            <a:endParaRPr lang="en-US" sz="3100" b="1" dirty="0">
              <a:ea typeface="Calibri Light"/>
              <a:cs typeface="Calibri Light"/>
            </a:endParaRPr>
          </a:p>
        </p:txBody>
      </p:sp>
    </p:spTree>
    <p:extLst>
      <p:ext uri="{BB962C8B-B14F-4D97-AF65-F5344CB8AC3E}">
        <p14:creationId xmlns:p14="http://schemas.microsoft.com/office/powerpoint/2010/main" val="1534285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A4D5C-BC8B-6F74-DC55-A525DED94A7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AC388D1-E73D-9D3A-7CE4-104EC5E1C9DC}"/>
              </a:ext>
            </a:extLst>
          </p:cNvPr>
          <p:cNvSpPr txBox="1">
            <a:spLocks/>
          </p:cNvSpPr>
          <p:nvPr/>
        </p:nvSpPr>
        <p:spPr>
          <a:xfrm>
            <a:off x="-1325136"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chemeClr val="bg2"/>
                </a:solidFill>
                <a:latin typeface="US Army" panose="020B0506030202020204"/>
              </a:rPr>
              <a:t>What is a “Cloud Resource”</a:t>
            </a:r>
          </a:p>
        </p:txBody>
      </p:sp>
      <p:sp>
        <p:nvSpPr>
          <p:cNvPr id="2" name="Title 1">
            <a:extLst>
              <a:ext uri="{FF2B5EF4-FFF2-40B4-BE49-F238E27FC236}">
                <a16:creationId xmlns:a16="http://schemas.microsoft.com/office/drawing/2014/main" id="{85322396-BB8E-5F97-FE6B-C601D6560340}"/>
              </a:ext>
            </a:extLst>
          </p:cNvPr>
          <p:cNvSpPr txBox="1">
            <a:spLocks/>
          </p:cNvSpPr>
          <p:nvPr/>
        </p:nvSpPr>
        <p:spPr>
          <a:xfrm>
            <a:off x="835617" y="1435236"/>
            <a:ext cx="10515600" cy="4701309"/>
          </a:xfrm>
          <a:prstGeom prst="rect">
            <a:avLst/>
          </a:prstGeo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spcBef>
                <a:spcPts val="1200"/>
              </a:spcBef>
            </a:pPr>
            <a:r>
              <a:rPr lang="en-US" sz="2000" b="1" dirty="0">
                <a:solidFill>
                  <a:schemeClr val="bg1"/>
                </a:solidFill>
                <a:latin typeface="Arial"/>
                <a:cs typeface="Arial"/>
              </a:rPr>
              <a:t>The Core Idea:</a:t>
            </a:r>
            <a:r>
              <a:rPr lang="en-US" sz="2000" dirty="0">
                <a:solidFill>
                  <a:schemeClr val="bg1"/>
                </a:solidFill>
                <a:latin typeface="Arial"/>
                <a:cs typeface="Arial"/>
              </a:rPr>
              <a:t> A cloud resource is a fundamental, on-demand IT asset—like computing power, storage, or networking—that you access over the internet.</a:t>
            </a:r>
            <a:endParaRPr lang="en-US" sz="2000" dirty="0">
              <a:solidFill>
                <a:schemeClr val="bg1"/>
              </a:solidFill>
            </a:endParaRPr>
          </a:p>
          <a:p>
            <a:pPr>
              <a:spcBef>
                <a:spcPts val="1200"/>
              </a:spcBef>
            </a:pPr>
            <a:endParaRPr lang="en-US" sz="2000" dirty="0">
              <a:solidFill>
                <a:schemeClr val="bg1"/>
              </a:solidFill>
              <a:latin typeface="Arial"/>
              <a:cs typeface="Arial"/>
            </a:endParaRPr>
          </a:p>
          <a:p>
            <a:pPr>
              <a:spcBef>
                <a:spcPts val="1200"/>
              </a:spcBef>
            </a:pPr>
            <a:r>
              <a:rPr lang="en-US" sz="2000" b="1" dirty="0">
                <a:solidFill>
                  <a:schemeClr val="bg1"/>
                </a:solidFill>
                <a:latin typeface="Arial"/>
                <a:cs typeface="Arial"/>
              </a:rPr>
              <a:t>A Simple Analogy: </a:t>
            </a:r>
            <a:r>
              <a:rPr lang="en-US" sz="2000" dirty="0">
                <a:solidFill>
                  <a:schemeClr val="bg1"/>
                </a:solidFill>
                <a:latin typeface="Arial"/>
                <a:cs typeface="Arial"/>
              </a:rPr>
              <a:t>Think of it like a public utility. </a:t>
            </a:r>
            <a:endParaRPr lang="en-US" sz="2000" dirty="0">
              <a:solidFill>
                <a:schemeClr val="bg1"/>
              </a:solidFill>
            </a:endParaRPr>
          </a:p>
          <a:p>
            <a:pPr marL="457200" indent="-304800">
              <a:spcBef>
                <a:spcPts val="1200"/>
              </a:spcBef>
              <a:buClr>
                <a:srgbClr val="FFCC01"/>
              </a:buClr>
              <a:buSzPts val="1200"/>
              <a:buFont typeface="Arial"/>
              <a:buChar char="•"/>
            </a:pPr>
            <a:r>
              <a:rPr lang="en-US" sz="2000" dirty="0">
                <a:solidFill>
                  <a:schemeClr val="bg1"/>
                </a:solidFill>
                <a:latin typeface="Arial"/>
                <a:cs typeface="Arial"/>
              </a:rPr>
              <a:t>You don't build your own power plant; you simply connect to the grid and pay for the electricity you use. </a:t>
            </a:r>
          </a:p>
          <a:p>
            <a:pPr marL="457200" indent="-304800">
              <a:spcBef>
                <a:spcPts val="0"/>
              </a:spcBef>
              <a:buClr>
                <a:srgbClr val="FFCC01"/>
              </a:buClr>
              <a:buSzPts val="1200"/>
              <a:buFont typeface="Arial"/>
              <a:buChar char="•"/>
            </a:pPr>
            <a:r>
              <a:rPr lang="en-US" sz="2000" dirty="0">
                <a:solidFill>
                  <a:schemeClr val="bg1"/>
                </a:solidFill>
                <a:latin typeface="Arial"/>
                <a:cs typeface="Arial"/>
              </a:rPr>
              <a:t>In the same way, you don't buy and manage your own physical servers; you connect to a cloud provider's network and use the resources you need, when you need them.</a:t>
            </a:r>
          </a:p>
          <a:p>
            <a:pPr marL="152400">
              <a:spcBef>
                <a:spcPts val="0"/>
              </a:spcBef>
              <a:buClr>
                <a:srgbClr val="FFCC01"/>
              </a:buClr>
              <a:buSzPts val="1200"/>
            </a:pPr>
            <a:endParaRPr lang="en-US" sz="2000" dirty="0">
              <a:solidFill>
                <a:schemeClr val="bg1"/>
              </a:solidFill>
              <a:latin typeface="Arial"/>
              <a:cs typeface="Arial"/>
            </a:endParaRPr>
          </a:p>
          <a:p>
            <a:pPr marL="152400" indent="-152400">
              <a:spcBef>
                <a:spcPts val="1200"/>
              </a:spcBef>
              <a:buClr>
                <a:srgbClr val="FFCC01"/>
              </a:buClr>
              <a:buSzPts val="1200"/>
            </a:pPr>
            <a:r>
              <a:rPr lang="en-US" sz="2000" b="1">
                <a:solidFill>
                  <a:schemeClr val="bg1"/>
                </a:solidFill>
                <a:latin typeface="Arial"/>
                <a:cs typeface="Arial"/>
              </a:rPr>
              <a:t>Key Characteristics:</a:t>
            </a:r>
            <a:endParaRPr lang="en-US" b="1">
              <a:solidFill>
                <a:schemeClr val="bg1"/>
              </a:solidFill>
            </a:endParaRPr>
          </a:p>
          <a:p>
            <a:pPr marL="495300" indent="-342900">
              <a:spcBef>
                <a:spcPts val="1200"/>
              </a:spcBef>
              <a:buClr>
                <a:srgbClr val="FFCC01"/>
              </a:buClr>
              <a:buSzPts val="1200"/>
              <a:buFont typeface="Arial"/>
              <a:buChar char="•"/>
            </a:pPr>
            <a:r>
              <a:rPr lang="en-US" sz="2000" b="1" dirty="0">
                <a:solidFill>
                  <a:schemeClr val="bg1"/>
                </a:solidFill>
                <a:latin typeface="Arial"/>
                <a:cs typeface="Arial"/>
              </a:rPr>
              <a:t>On-Demand</a:t>
            </a:r>
            <a:r>
              <a:rPr lang="en-US" sz="2000" dirty="0">
                <a:solidFill>
                  <a:schemeClr val="bg1"/>
                </a:solidFill>
                <a:latin typeface="Arial"/>
                <a:cs typeface="Arial"/>
              </a:rPr>
              <a:t>: You can get these resources instantly, without human intervention.</a:t>
            </a:r>
            <a:endParaRPr lang="en-US" dirty="0">
              <a:solidFill>
                <a:schemeClr val="bg1"/>
              </a:solidFill>
              <a:latin typeface="Arial"/>
              <a:cs typeface="Arial"/>
            </a:endParaRPr>
          </a:p>
          <a:p>
            <a:pPr marL="495300" indent="-342900">
              <a:spcBef>
                <a:spcPts val="0"/>
              </a:spcBef>
              <a:buClr>
                <a:srgbClr val="FFCC01"/>
              </a:buClr>
              <a:buSzPts val="1200"/>
              <a:buFont typeface="Arial"/>
              <a:buChar char="•"/>
            </a:pPr>
            <a:r>
              <a:rPr lang="en-US" sz="2000" b="1" dirty="0">
                <a:solidFill>
                  <a:schemeClr val="bg1"/>
                </a:solidFill>
                <a:latin typeface="Arial"/>
                <a:cs typeface="Arial"/>
              </a:rPr>
              <a:t>Pay-as-you-go</a:t>
            </a:r>
            <a:r>
              <a:rPr lang="en-US" sz="2000" dirty="0">
                <a:solidFill>
                  <a:schemeClr val="bg1"/>
                </a:solidFill>
                <a:latin typeface="Arial"/>
                <a:cs typeface="Arial"/>
              </a:rPr>
              <a:t>: You only pay for what you use, turning a large upfront cost into a simple operating expense.</a:t>
            </a:r>
            <a:endParaRPr lang="en-US" dirty="0">
              <a:solidFill>
                <a:schemeClr val="bg1"/>
              </a:solidFill>
              <a:latin typeface="Arial"/>
              <a:cs typeface="Arial"/>
            </a:endParaRPr>
          </a:p>
          <a:p>
            <a:pPr marL="495300" indent="-342900">
              <a:spcBef>
                <a:spcPts val="0"/>
              </a:spcBef>
              <a:buClr>
                <a:srgbClr val="FFCC01"/>
              </a:buClr>
              <a:buSzPts val="1200"/>
              <a:buFont typeface="Arial"/>
              <a:buChar char="•"/>
            </a:pPr>
            <a:r>
              <a:rPr lang="en-US" sz="2000" b="1" dirty="0">
                <a:solidFill>
                  <a:schemeClr val="bg1"/>
                </a:solidFill>
                <a:latin typeface="Arial"/>
                <a:cs typeface="Arial"/>
              </a:rPr>
              <a:t>Elastic</a:t>
            </a:r>
            <a:r>
              <a:rPr lang="en-US" sz="2000" dirty="0">
                <a:solidFill>
                  <a:schemeClr val="bg1"/>
                </a:solidFill>
                <a:latin typeface="Arial"/>
                <a:cs typeface="Arial"/>
              </a:rPr>
              <a:t>: You can easily scale up or down to meet demand, paying for peak usage only when it's needed.</a:t>
            </a:r>
            <a:endParaRPr lang="en-US">
              <a:solidFill>
                <a:schemeClr val="bg1"/>
              </a:solidFill>
              <a:latin typeface="Arial"/>
              <a:cs typeface="Arial"/>
            </a:endParaRPr>
          </a:p>
        </p:txBody>
      </p:sp>
    </p:spTree>
    <p:extLst>
      <p:ext uri="{BB962C8B-B14F-4D97-AF65-F5344CB8AC3E}">
        <p14:creationId xmlns:p14="http://schemas.microsoft.com/office/powerpoint/2010/main" val="361161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E5C5B4-C2BE-E00C-991D-D8C80F254C63}"/>
              </a:ext>
            </a:extLst>
          </p:cNvPr>
          <p:cNvSpPr txBox="1">
            <a:spLocks/>
          </p:cNvSpPr>
          <p:nvPr/>
        </p:nvSpPr>
        <p:spPr>
          <a:xfrm>
            <a:off x="-856786"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chemeClr val="bg2"/>
                </a:solidFill>
                <a:latin typeface="US Army" panose="020B0506030202020204"/>
              </a:rPr>
              <a:t>The "Why": Driving Cloud Adoption</a:t>
            </a:r>
          </a:p>
        </p:txBody>
      </p:sp>
      <p:pic>
        <p:nvPicPr>
          <p:cNvPr id="7" name="Google Shape;517;p65">
            <a:extLst>
              <a:ext uri="{FF2B5EF4-FFF2-40B4-BE49-F238E27FC236}">
                <a16:creationId xmlns:a16="http://schemas.microsoft.com/office/drawing/2014/main" id="{6A804B6D-6923-FC15-1404-72F83A1E52BB}"/>
              </a:ext>
            </a:extLst>
          </p:cNvPr>
          <p:cNvPicPr preferRelativeResize="0"/>
          <p:nvPr/>
        </p:nvPicPr>
        <p:blipFill>
          <a:blip r:embed="rId3">
            <a:alphaModFix/>
          </a:blip>
          <a:stretch>
            <a:fillRect/>
          </a:stretch>
        </p:blipFill>
        <p:spPr>
          <a:xfrm>
            <a:off x="1758370" y="1325563"/>
            <a:ext cx="8675259" cy="4494883"/>
          </a:xfrm>
          <a:prstGeom prst="rect">
            <a:avLst/>
          </a:prstGeom>
          <a:noFill/>
          <a:ln>
            <a:noFill/>
          </a:ln>
        </p:spPr>
      </p:pic>
    </p:spTree>
    <p:extLst>
      <p:ext uri="{BB962C8B-B14F-4D97-AF65-F5344CB8AC3E}">
        <p14:creationId xmlns:p14="http://schemas.microsoft.com/office/powerpoint/2010/main" val="3867600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FE6DA-C234-58DA-BD91-35D229B862F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C08D0A1-62C7-1474-720B-ABBFF6F76D5C}"/>
              </a:ext>
            </a:extLst>
          </p:cNvPr>
          <p:cNvSpPr txBox="1">
            <a:spLocks/>
          </p:cNvSpPr>
          <p:nvPr/>
        </p:nvSpPr>
        <p:spPr>
          <a:xfrm>
            <a:off x="-2685585"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chemeClr val="bg2"/>
                </a:solidFill>
                <a:latin typeface="US Army" panose="020B0506030202020204"/>
              </a:rPr>
              <a:t>Three Pillars</a:t>
            </a:r>
          </a:p>
        </p:txBody>
      </p:sp>
      <p:sp>
        <p:nvSpPr>
          <p:cNvPr id="2" name="Google Shape;524;p66">
            <a:extLst>
              <a:ext uri="{FF2B5EF4-FFF2-40B4-BE49-F238E27FC236}">
                <a16:creationId xmlns:a16="http://schemas.microsoft.com/office/drawing/2014/main" id="{DE8654E9-D8C0-A246-7B3D-D6819354E167}"/>
              </a:ext>
            </a:extLst>
          </p:cNvPr>
          <p:cNvSpPr txBox="1">
            <a:spLocks/>
          </p:cNvSpPr>
          <p:nvPr/>
        </p:nvSpPr>
        <p:spPr>
          <a:xfrm>
            <a:off x="1713429" y="7003139"/>
            <a:ext cx="8222700" cy="3416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endParaRPr lang="en-US" sz="1400" dirty="0">
              <a:solidFill>
                <a:schemeClr val="dk1"/>
              </a:solidFill>
            </a:endParaRPr>
          </a:p>
          <a:p>
            <a:pPr marL="0" indent="0">
              <a:spcBef>
                <a:spcPts val="1200"/>
              </a:spcBef>
              <a:buClr>
                <a:schemeClr val="dk1"/>
              </a:buClr>
              <a:buSzPts val="1100"/>
              <a:buFont typeface="Arial"/>
              <a:buNone/>
            </a:pPr>
            <a:r>
              <a:rPr lang="en-US" sz="2000" b="1" dirty="0">
                <a:solidFill>
                  <a:schemeClr val="bg1"/>
                </a:solidFill>
              </a:rPr>
              <a:t>The Pillars:</a:t>
            </a:r>
            <a:endParaRPr lang="en-US" sz="2000" b="1" dirty="0">
              <a:solidFill>
                <a:schemeClr val="bg1"/>
              </a:solidFill>
              <a:cs typeface="Arial"/>
            </a:endParaRPr>
          </a:p>
          <a:p>
            <a:pPr marL="457200" indent="-304800">
              <a:spcBef>
                <a:spcPts val="1200"/>
              </a:spcBef>
              <a:buClr>
                <a:schemeClr val="bg2"/>
              </a:buClr>
              <a:buSzPts val="1200"/>
              <a:buFont typeface="Arial" panose="020B0604020202020204" pitchFamily="34" charset="0"/>
              <a:buAutoNum type="arabicPeriod"/>
            </a:pPr>
            <a:r>
              <a:rPr lang="en-US" sz="2000" b="1" dirty="0">
                <a:solidFill>
                  <a:schemeClr val="bg1"/>
                </a:solidFill>
              </a:rPr>
              <a:t>Compute:</a:t>
            </a:r>
            <a:r>
              <a:rPr lang="en-US" sz="2000" dirty="0">
                <a:solidFill>
                  <a:schemeClr val="bg1"/>
                </a:solidFill>
              </a:rPr>
              <a:t> The processing power and memory. It’s the "brain" of your cloud presence.</a:t>
            </a:r>
            <a:br>
              <a:rPr lang="en-US" sz="2000" dirty="0"/>
            </a:br>
            <a:endParaRPr lang="en-US" sz="2000" dirty="0">
              <a:solidFill>
                <a:schemeClr val="bg1"/>
              </a:solidFill>
              <a:cs typeface="Arial"/>
            </a:endParaRPr>
          </a:p>
          <a:p>
            <a:pPr marL="457200" indent="-304800">
              <a:spcBef>
                <a:spcPts val="0"/>
              </a:spcBef>
              <a:buClr>
                <a:schemeClr val="bg2"/>
              </a:buClr>
              <a:buSzPts val="1200"/>
              <a:buFont typeface="Arial" panose="020B0604020202020204" pitchFamily="34" charset="0"/>
              <a:buAutoNum type="arabicPeriod"/>
            </a:pPr>
            <a:r>
              <a:rPr lang="en-US" sz="2000" b="1" dirty="0">
                <a:solidFill>
                  <a:schemeClr val="bg1"/>
                </a:solidFill>
              </a:rPr>
              <a:t>Storage:</a:t>
            </a:r>
            <a:r>
              <a:rPr lang="en-US" sz="2000" dirty="0">
                <a:solidFill>
                  <a:schemeClr val="bg1"/>
                </a:solidFill>
              </a:rPr>
              <a:t> The persistent space where you save your data and files. It's the "memory" of the cloud.</a:t>
            </a:r>
            <a:br>
              <a:rPr lang="en-US" sz="2000" dirty="0"/>
            </a:br>
            <a:endParaRPr lang="en-US" sz="2000" dirty="0">
              <a:solidFill>
                <a:schemeClr val="bg1"/>
              </a:solidFill>
              <a:cs typeface="Arial"/>
            </a:endParaRPr>
          </a:p>
          <a:p>
            <a:pPr marL="457200" indent="-304800">
              <a:spcBef>
                <a:spcPts val="0"/>
              </a:spcBef>
              <a:buClr>
                <a:schemeClr val="bg2"/>
              </a:buClr>
              <a:buSzPts val="1200"/>
              <a:buFont typeface="Arial" panose="020B0604020202020204" pitchFamily="34" charset="0"/>
              <a:buAutoNum type="arabicPeriod"/>
            </a:pPr>
            <a:r>
              <a:rPr lang="en-US" sz="2000" b="1" dirty="0">
                <a:solidFill>
                  <a:schemeClr val="bg1"/>
                </a:solidFill>
              </a:rPr>
              <a:t>Networking:</a:t>
            </a:r>
            <a:r>
              <a:rPr lang="en-US" sz="2000" dirty="0">
                <a:solidFill>
                  <a:schemeClr val="bg1"/>
                </a:solidFill>
              </a:rPr>
              <a:t> The infrastructure that connects your resources, allowing them to communicate with each other and with the rest of the internet. It's the "nervous system."</a:t>
            </a:r>
            <a:endParaRPr lang="en-US" sz="2000" dirty="0">
              <a:solidFill>
                <a:schemeClr val="bg1"/>
              </a:solidFill>
              <a:cs typeface="Arial"/>
            </a:endParaRPr>
          </a:p>
          <a:p>
            <a:pPr marL="0" indent="0">
              <a:spcBef>
                <a:spcPts val="1200"/>
              </a:spcBef>
              <a:spcAft>
                <a:spcPts val="1200"/>
              </a:spcAft>
              <a:buFont typeface="Arial" panose="020B0604020202020204" pitchFamily="34" charset="0"/>
              <a:buNone/>
            </a:pPr>
            <a:endParaRPr lang="en-US" sz="1400" b="1" dirty="0">
              <a:solidFill>
                <a:schemeClr val="dk1"/>
              </a:solidFill>
            </a:endParaRPr>
          </a:p>
        </p:txBody>
      </p:sp>
      <p:pic>
        <p:nvPicPr>
          <p:cNvPr id="4" name="Picture 3">
            <a:extLst>
              <a:ext uri="{FF2B5EF4-FFF2-40B4-BE49-F238E27FC236}">
                <a16:creationId xmlns:a16="http://schemas.microsoft.com/office/drawing/2014/main" id="{1D0833C6-CAA4-0E9E-C261-4F9297F84B31}"/>
              </a:ext>
            </a:extLst>
          </p:cNvPr>
          <p:cNvPicPr>
            <a:picLocks noChangeAspect="1"/>
          </p:cNvPicPr>
          <p:nvPr/>
        </p:nvPicPr>
        <p:blipFill>
          <a:blip r:embed="rId3"/>
          <a:stretch>
            <a:fillRect/>
          </a:stretch>
        </p:blipFill>
        <p:spPr>
          <a:xfrm>
            <a:off x="952500" y="1071966"/>
            <a:ext cx="10287000" cy="5256509"/>
          </a:xfrm>
          <a:prstGeom prst="rect">
            <a:avLst/>
          </a:prstGeom>
        </p:spPr>
      </p:pic>
    </p:spTree>
    <p:extLst>
      <p:ext uri="{BB962C8B-B14F-4D97-AF65-F5344CB8AC3E}">
        <p14:creationId xmlns:p14="http://schemas.microsoft.com/office/powerpoint/2010/main" val="3243134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1F39F-74F7-6E9F-965D-3ED555B5375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9F6C55C-9770-570E-7A48-A2C91A1C1180}"/>
              </a:ext>
            </a:extLst>
          </p:cNvPr>
          <p:cNvSpPr txBox="1">
            <a:spLocks/>
          </p:cNvSpPr>
          <p:nvPr/>
        </p:nvSpPr>
        <p:spPr>
          <a:xfrm>
            <a:off x="-572197"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chemeClr val="bg2"/>
                </a:solidFill>
                <a:latin typeface="US Army" panose="020B0506030202020204"/>
              </a:rPr>
              <a:t>Compute: The Engine of the Cloud</a:t>
            </a:r>
          </a:p>
        </p:txBody>
      </p:sp>
      <p:pic>
        <p:nvPicPr>
          <p:cNvPr id="2" name="Google Shape;531;p67">
            <a:extLst>
              <a:ext uri="{FF2B5EF4-FFF2-40B4-BE49-F238E27FC236}">
                <a16:creationId xmlns:a16="http://schemas.microsoft.com/office/drawing/2014/main" id="{C064B46C-8A48-CE6F-7966-4A3C1EFB12D7}"/>
              </a:ext>
            </a:extLst>
          </p:cNvPr>
          <p:cNvPicPr preferRelativeResize="0"/>
          <p:nvPr/>
        </p:nvPicPr>
        <p:blipFill>
          <a:blip r:embed="rId3">
            <a:alphaModFix/>
          </a:blip>
          <a:stretch>
            <a:fillRect/>
          </a:stretch>
        </p:blipFill>
        <p:spPr>
          <a:xfrm>
            <a:off x="915728" y="1880262"/>
            <a:ext cx="10447597" cy="4534744"/>
          </a:xfrm>
          <a:prstGeom prst="rect">
            <a:avLst/>
          </a:prstGeom>
          <a:noFill/>
          <a:ln>
            <a:noFill/>
          </a:ln>
        </p:spPr>
      </p:pic>
      <p:sp>
        <p:nvSpPr>
          <p:cNvPr id="4" name="TextBox 3">
            <a:extLst>
              <a:ext uri="{FF2B5EF4-FFF2-40B4-BE49-F238E27FC236}">
                <a16:creationId xmlns:a16="http://schemas.microsoft.com/office/drawing/2014/main" id="{3416039C-C5E8-B691-4048-EA77E4BF7020}"/>
              </a:ext>
            </a:extLst>
          </p:cNvPr>
          <p:cNvSpPr txBox="1"/>
          <p:nvPr/>
        </p:nvSpPr>
        <p:spPr>
          <a:xfrm>
            <a:off x="413288" y="1101088"/>
            <a:ext cx="11455830" cy="716286"/>
          </a:xfrm>
          <a:prstGeom prst="rect">
            <a:avLst/>
          </a:prstGeom>
          <a:noFill/>
        </p:spPr>
        <p:txBody>
          <a:bodyPr wrap="square" lIns="91440" tIns="45720" rIns="91440" bIns="45720" anchor="t">
            <a:spAutoFit/>
          </a:bodyPr>
          <a:lstStyle/>
          <a:p>
            <a:pPr>
              <a:lnSpc>
                <a:spcPct val="105000"/>
              </a:lnSpc>
              <a:spcBef>
                <a:spcPts val="1200"/>
              </a:spcBef>
              <a:buSzPts val="688"/>
            </a:pPr>
            <a:r>
              <a:rPr lang="en-US" sz="2000" b="1" dirty="0">
                <a:solidFill>
                  <a:schemeClr val="bg1"/>
                </a:solidFill>
              </a:rPr>
              <a:t>What it is:</a:t>
            </a:r>
            <a:r>
              <a:rPr lang="en-US" sz="2000" dirty="0">
                <a:solidFill>
                  <a:schemeClr val="bg1"/>
                </a:solidFill>
              </a:rPr>
              <a:t>  Provides the computational power necessary to execute your applications, services, and workloads.</a:t>
            </a:r>
            <a:endParaRPr lang="en-US" sz="2000" dirty="0">
              <a:solidFill>
                <a:schemeClr val="bg1"/>
              </a:solidFill>
              <a:cs typeface="Arial"/>
            </a:endParaRPr>
          </a:p>
        </p:txBody>
      </p:sp>
    </p:spTree>
    <p:extLst>
      <p:ext uri="{BB962C8B-B14F-4D97-AF65-F5344CB8AC3E}">
        <p14:creationId xmlns:p14="http://schemas.microsoft.com/office/powerpoint/2010/main" val="274191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F3EC5-65E1-340A-AC35-5997D059BB3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C654BA0-4BF4-37D4-9469-C2D6D562245F}"/>
              </a:ext>
            </a:extLst>
          </p:cNvPr>
          <p:cNvSpPr txBox="1">
            <a:spLocks/>
          </p:cNvSpPr>
          <p:nvPr/>
        </p:nvSpPr>
        <p:spPr>
          <a:xfrm>
            <a:off x="-1414346"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chemeClr val="bg2"/>
                </a:solidFill>
                <a:latin typeface="US Army" panose="020B0506030202020204"/>
              </a:rPr>
              <a:t>Storage: The Data Repository</a:t>
            </a:r>
          </a:p>
        </p:txBody>
      </p:sp>
      <p:sp>
        <p:nvSpPr>
          <p:cNvPr id="2" name="Google Shape;537;p68">
            <a:extLst>
              <a:ext uri="{FF2B5EF4-FFF2-40B4-BE49-F238E27FC236}">
                <a16:creationId xmlns:a16="http://schemas.microsoft.com/office/drawing/2014/main" id="{51856635-11D3-FF5A-49FD-A18D504FB240}"/>
              </a:ext>
            </a:extLst>
          </p:cNvPr>
          <p:cNvSpPr txBox="1">
            <a:spLocks/>
          </p:cNvSpPr>
          <p:nvPr/>
        </p:nvSpPr>
        <p:spPr>
          <a:xfrm>
            <a:off x="544175" y="1331997"/>
            <a:ext cx="11103650" cy="3416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000000"/>
              </a:buClr>
              <a:buSzPts val="1100"/>
              <a:buNone/>
            </a:pPr>
            <a:endParaRPr lang="en-US" sz="2000" b="1" dirty="0">
              <a:solidFill>
                <a:schemeClr val="bg1"/>
              </a:solidFill>
            </a:endParaRPr>
          </a:p>
          <a:p>
            <a:pPr marL="0" indent="0">
              <a:spcBef>
                <a:spcPts val="0"/>
              </a:spcBef>
              <a:buSzPts val="1100"/>
              <a:buFont typeface="Arial"/>
              <a:buNone/>
            </a:pPr>
            <a:r>
              <a:rPr lang="en-US" sz="2000" b="1" dirty="0">
                <a:solidFill>
                  <a:schemeClr val="bg1"/>
                </a:solidFill>
              </a:rPr>
              <a:t>What it is:</a:t>
            </a:r>
            <a:r>
              <a:rPr lang="en-US" sz="2000" dirty="0">
                <a:solidFill>
                  <a:schemeClr val="bg1"/>
                </a:solidFill>
              </a:rPr>
              <a:t>  Provides various ways to persistently store and retrieve your digital information.</a:t>
            </a:r>
            <a:endParaRPr lang="en-US" sz="2000">
              <a:solidFill>
                <a:schemeClr val="bg1"/>
              </a:solidFill>
              <a:cs typeface="Arial"/>
            </a:endParaRPr>
          </a:p>
          <a:p>
            <a:pPr marL="0" indent="0">
              <a:spcBef>
                <a:spcPts val="1200"/>
              </a:spcBef>
              <a:buFont typeface="Arial" panose="020B0604020202020204" pitchFamily="34" charset="0"/>
              <a:buNone/>
            </a:pPr>
            <a:endParaRPr lang="en-US" sz="2000" dirty="0">
              <a:solidFill>
                <a:schemeClr val="bg1"/>
              </a:solidFill>
            </a:endParaRPr>
          </a:p>
          <a:p>
            <a:pPr marL="0" indent="0">
              <a:spcBef>
                <a:spcPts val="1200"/>
              </a:spcBef>
              <a:buClr>
                <a:schemeClr val="dk1"/>
              </a:buClr>
              <a:buSzPts val="1100"/>
              <a:buFont typeface="Arial"/>
              <a:buNone/>
            </a:pPr>
            <a:r>
              <a:rPr lang="en-US" sz="2000" b="1" dirty="0">
                <a:solidFill>
                  <a:schemeClr val="bg1"/>
                </a:solidFill>
              </a:rPr>
              <a:t>Common Resources:</a:t>
            </a:r>
            <a:endParaRPr lang="en-US" sz="2000" b="1" dirty="0">
              <a:solidFill>
                <a:schemeClr val="bg1"/>
              </a:solidFill>
              <a:cs typeface="Arial"/>
            </a:endParaRPr>
          </a:p>
          <a:p>
            <a:pPr marL="457200" indent="-304800">
              <a:buClr>
                <a:srgbClr val="FFCC01"/>
              </a:buClr>
              <a:buSzPts val="1200"/>
              <a:buChar char="●"/>
            </a:pPr>
            <a:r>
              <a:rPr lang="en-US" sz="2000" b="1" dirty="0">
                <a:solidFill>
                  <a:schemeClr val="bg1"/>
                </a:solidFill>
                <a:cs typeface="Arial"/>
              </a:rPr>
              <a:t>Block Storage</a:t>
            </a:r>
            <a:r>
              <a:rPr lang="en-US" sz="2000" dirty="0">
                <a:solidFill>
                  <a:schemeClr val="bg1"/>
                </a:solidFill>
                <a:cs typeface="Arial"/>
              </a:rPr>
              <a:t>: Raw storage volumes attached to compute instances (like virtual hard drives); ideal for databases and operating systems.</a:t>
            </a:r>
          </a:p>
          <a:p>
            <a:pPr marL="457200" indent="-304800">
              <a:buClr>
                <a:srgbClr val="FFCC01"/>
              </a:buClr>
              <a:buSzPts val="1200"/>
              <a:buChar char="●"/>
            </a:pPr>
            <a:endParaRPr lang="en-US" sz="2000" dirty="0">
              <a:solidFill>
                <a:schemeClr val="bg1"/>
              </a:solidFill>
              <a:cs typeface="Arial"/>
            </a:endParaRPr>
          </a:p>
          <a:p>
            <a:pPr marL="457200" indent="-304800">
              <a:spcBef>
                <a:spcPts val="0"/>
              </a:spcBef>
              <a:buClr>
                <a:srgbClr val="FFCC01"/>
              </a:buClr>
              <a:buSzPts val="1200"/>
              <a:buChar char="●"/>
            </a:pPr>
            <a:r>
              <a:rPr lang="en-US" sz="2000" b="1" dirty="0">
                <a:solidFill>
                  <a:schemeClr val="bg1"/>
                </a:solidFill>
                <a:cs typeface="Arial"/>
              </a:rPr>
              <a:t>File Storage</a:t>
            </a:r>
            <a:r>
              <a:rPr lang="en-US" sz="2000" dirty="0">
                <a:solidFill>
                  <a:schemeClr val="bg1"/>
                </a:solidFill>
                <a:cs typeface="Arial"/>
              </a:rPr>
              <a:t>: Shared, hierarchical storage accessed via file paths; commonly used for shared files, content management, and home directories.</a:t>
            </a:r>
            <a:endParaRPr lang="en-US" dirty="0">
              <a:solidFill>
                <a:schemeClr val="bg1"/>
              </a:solidFill>
            </a:endParaRPr>
          </a:p>
          <a:p>
            <a:pPr marL="457200" indent="-304800">
              <a:spcBef>
                <a:spcPts val="0"/>
              </a:spcBef>
              <a:buClr>
                <a:srgbClr val="FFCC01"/>
              </a:buClr>
              <a:buSzPts val="1200"/>
              <a:buChar char="●"/>
            </a:pPr>
            <a:endParaRPr lang="en-US" sz="2000" dirty="0">
              <a:solidFill>
                <a:schemeClr val="bg1"/>
              </a:solidFill>
              <a:cs typeface="Arial"/>
            </a:endParaRPr>
          </a:p>
          <a:p>
            <a:pPr marL="457200" indent="-304800">
              <a:spcBef>
                <a:spcPts val="0"/>
              </a:spcBef>
              <a:buClr>
                <a:srgbClr val="FFCC01"/>
              </a:buClr>
              <a:buSzPts val="1200"/>
              <a:buChar char="●"/>
            </a:pPr>
            <a:r>
              <a:rPr lang="en-US" sz="2000" b="1" dirty="0">
                <a:solidFill>
                  <a:schemeClr val="bg1"/>
                </a:solidFill>
                <a:cs typeface="Arial"/>
              </a:rPr>
              <a:t>Object Storage</a:t>
            </a:r>
            <a:r>
              <a:rPr lang="en-US" sz="2000" dirty="0">
                <a:solidFill>
                  <a:schemeClr val="bg1"/>
                </a:solidFill>
                <a:cs typeface="Arial"/>
              </a:rPr>
              <a:t>: Stores data as objects with metadata in a flat structure; highly scalable and cost-effective for backups, media, and archives.</a:t>
            </a:r>
            <a:endParaRPr lang="en-US" dirty="0">
              <a:solidFill>
                <a:schemeClr val="bg1"/>
              </a:solidFill>
            </a:endParaRPr>
          </a:p>
          <a:p>
            <a:pPr marL="457200" indent="-304800">
              <a:spcBef>
                <a:spcPts val="0"/>
              </a:spcBef>
              <a:buClr>
                <a:srgbClr val="FFCC01"/>
              </a:buClr>
              <a:buSzPts val="1200"/>
              <a:buChar char="●"/>
            </a:pPr>
            <a:endParaRPr lang="en-US" sz="2000" dirty="0">
              <a:solidFill>
                <a:schemeClr val="bg1"/>
              </a:solidFill>
              <a:cs typeface="Arial"/>
            </a:endParaRPr>
          </a:p>
          <a:p>
            <a:pPr marL="0" indent="0">
              <a:spcBef>
                <a:spcPts val="1200"/>
              </a:spcBef>
              <a:spcAft>
                <a:spcPts val="1200"/>
              </a:spcAft>
              <a:buNone/>
            </a:pPr>
            <a:endParaRPr lang="en-US" sz="1400" dirty="0">
              <a:solidFill>
                <a:srgbClr val="374151"/>
              </a:solidFill>
              <a:highlight>
                <a:srgbClr val="FFFFFF"/>
              </a:highlight>
              <a:cs typeface="Arial"/>
            </a:endParaRPr>
          </a:p>
        </p:txBody>
      </p:sp>
    </p:spTree>
    <p:extLst>
      <p:ext uri="{BB962C8B-B14F-4D97-AF65-F5344CB8AC3E}">
        <p14:creationId xmlns:p14="http://schemas.microsoft.com/office/powerpoint/2010/main" val="1860363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8BBA3-21E1-D099-896E-A20D7755DB8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34C4CA0-4BB2-98FB-A353-49FD7608F503}"/>
              </a:ext>
            </a:extLst>
          </p:cNvPr>
          <p:cNvSpPr txBox="1">
            <a:spLocks/>
          </p:cNvSpPr>
          <p:nvPr/>
        </p:nvSpPr>
        <p:spPr>
          <a:xfrm>
            <a:off x="-633761"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chemeClr val="bg2"/>
                </a:solidFill>
                <a:latin typeface="US Army" panose="020B0506030202020204"/>
              </a:rPr>
              <a:t>Networking: The Connectivity Fabric</a:t>
            </a:r>
          </a:p>
        </p:txBody>
      </p:sp>
      <p:sp>
        <p:nvSpPr>
          <p:cNvPr id="4" name="Google Shape;537;p68">
            <a:extLst>
              <a:ext uri="{FF2B5EF4-FFF2-40B4-BE49-F238E27FC236}">
                <a16:creationId xmlns:a16="http://schemas.microsoft.com/office/drawing/2014/main" id="{2EA11855-7ED3-4E25-2DD2-BB32B9D68B63}"/>
              </a:ext>
            </a:extLst>
          </p:cNvPr>
          <p:cNvSpPr txBox="1">
            <a:spLocks/>
          </p:cNvSpPr>
          <p:nvPr/>
        </p:nvSpPr>
        <p:spPr>
          <a:xfrm>
            <a:off x="544174" y="1331998"/>
            <a:ext cx="11103650" cy="3416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000000"/>
              </a:buClr>
              <a:buSzPts val="1100"/>
              <a:buNone/>
            </a:pPr>
            <a:endParaRPr lang="en-US" sz="2000" b="1" dirty="0">
              <a:solidFill>
                <a:schemeClr val="bg1"/>
              </a:solidFill>
            </a:endParaRPr>
          </a:p>
          <a:p>
            <a:pPr marL="0" indent="0">
              <a:spcBef>
                <a:spcPts val="0"/>
              </a:spcBef>
              <a:buSzPts val="1100"/>
              <a:buNone/>
            </a:pPr>
            <a:r>
              <a:rPr lang="en-US" sz="2000" b="1" dirty="0">
                <a:solidFill>
                  <a:schemeClr val="bg1"/>
                </a:solidFill>
              </a:rPr>
              <a:t>What it is:</a:t>
            </a:r>
            <a:r>
              <a:rPr lang="en-US" sz="2000" dirty="0">
                <a:solidFill>
                  <a:schemeClr val="bg1"/>
                </a:solidFill>
              </a:rPr>
              <a:t>  The infrastructure that connects your cloud resources and manages traffic to / from the internet.</a:t>
            </a:r>
            <a:endParaRPr lang="en-US" sz="2000" dirty="0">
              <a:solidFill>
                <a:schemeClr val="bg1"/>
              </a:solidFill>
              <a:cs typeface="Arial"/>
            </a:endParaRPr>
          </a:p>
          <a:p>
            <a:pPr marL="0" indent="0">
              <a:spcBef>
                <a:spcPts val="1200"/>
              </a:spcBef>
              <a:buFont typeface="Arial" panose="020B0604020202020204" pitchFamily="34" charset="0"/>
              <a:buNone/>
            </a:pPr>
            <a:endParaRPr lang="en-US" sz="2000" dirty="0">
              <a:solidFill>
                <a:schemeClr val="bg1"/>
              </a:solidFill>
            </a:endParaRPr>
          </a:p>
          <a:p>
            <a:pPr marL="0" indent="0">
              <a:spcBef>
                <a:spcPts val="1200"/>
              </a:spcBef>
              <a:buClr>
                <a:schemeClr val="dk1"/>
              </a:buClr>
              <a:buSzPts val="1100"/>
              <a:buFont typeface="Arial"/>
              <a:buNone/>
            </a:pPr>
            <a:r>
              <a:rPr lang="en-US" sz="2000" b="1" dirty="0">
                <a:solidFill>
                  <a:schemeClr val="bg1"/>
                </a:solidFill>
              </a:rPr>
              <a:t>Common Resources:</a:t>
            </a:r>
            <a:endParaRPr lang="en-US" sz="2000" b="1" dirty="0">
              <a:solidFill>
                <a:schemeClr val="bg1"/>
              </a:solidFill>
              <a:cs typeface="Arial"/>
            </a:endParaRPr>
          </a:p>
          <a:p>
            <a:pPr marL="457200" indent="-304800">
              <a:buClr>
                <a:schemeClr val="bg2"/>
              </a:buClr>
              <a:buSzPts val="1200"/>
              <a:buFont typeface="Arial" panose="020B0604020202020204" pitchFamily="34" charset="0"/>
              <a:buChar char="●"/>
            </a:pPr>
            <a:r>
              <a:rPr lang="en-US" sz="2000" b="1" dirty="0">
                <a:solidFill>
                  <a:schemeClr val="bg1"/>
                </a:solidFill>
                <a:ea typeface="+mn-lt"/>
                <a:cs typeface="+mn-lt"/>
              </a:rPr>
              <a:t>Routing / Switching</a:t>
            </a:r>
            <a:r>
              <a:rPr lang="en-US" sz="2000" dirty="0">
                <a:solidFill>
                  <a:schemeClr val="bg1"/>
                </a:solidFill>
                <a:ea typeface="+mn-lt"/>
                <a:cs typeface="+mn-lt"/>
              </a:rPr>
              <a:t>: The means by which data flows between individual compute and storage nodes in or between networks.  Routing / switching is generally accomplished via internet protocol (IP), which assigns unique numerical identifiers to devices for communicate over a network, although different protocols exist for specific networking purposes.</a:t>
            </a:r>
            <a:endParaRPr lang="en-US" sz="2000" dirty="0">
              <a:solidFill>
                <a:schemeClr val="bg1"/>
              </a:solidFill>
              <a:cs typeface="Arial"/>
            </a:endParaRPr>
          </a:p>
          <a:p>
            <a:pPr marL="457200" indent="-304800">
              <a:buClr>
                <a:schemeClr val="bg2"/>
              </a:buClr>
              <a:buSzPts val="1200"/>
              <a:buFont typeface="Arial" panose="020B0604020202020204" pitchFamily="34" charset="0"/>
              <a:buChar char="●"/>
            </a:pPr>
            <a:endParaRPr lang="en-US" sz="2000" dirty="0">
              <a:solidFill>
                <a:schemeClr val="bg1"/>
              </a:solidFill>
              <a:cs typeface="Arial"/>
            </a:endParaRPr>
          </a:p>
          <a:p>
            <a:pPr marL="457200" indent="-304800">
              <a:buClr>
                <a:schemeClr val="bg2"/>
              </a:buClr>
              <a:buSzPts val="1200"/>
              <a:buFont typeface="Arial" panose="020B0604020202020204" pitchFamily="34" charset="0"/>
              <a:buChar char="●"/>
            </a:pPr>
            <a:r>
              <a:rPr lang="en-US" sz="2000" b="1" dirty="0">
                <a:solidFill>
                  <a:schemeClr val="bg1"/>
                </a:solidFill>
                <a:cs typeface="Arial"/>
              </a:rPr>
              <a:t>Security and Access Control</a:t>
            </a:r>
            <a:r>
              <a:rPr lang="en-US" sz="2000" dirty="0">
                <a:solidFill>
                  <a:schemeClr val="bg1"/>
                </a:solidFill>
                <a:cs typeface="Arial"/>
              </a:rPr>
              <a:t>: Resources that limit or grant access to specific resources.  This can generally be accomplished using either network-oriented means (example: access control lists (ACLs)) or role-based means (example: Microsoft Active Domain / Entra). </a:t>
            </a:r>
          </a:p>
          <a:p>
            <a:pPr marL="0" indent="0">
              <a:spcBef>
                <a:spcPts val="1200"/>
              </a:spcBef>
              <a:spcAft>
                <a:spcPts val="1200"/>
              </a:spcAft>
              <a:buNone/>
            </a:pPr>
            <a:endParaRPr lang="en-US" sz="1400" dirty="0">
              <a:solidFill>
                <a:srgbClr val="374151"/>
              </a:solidFill>
              <a:highlight>
                <a:srgbClr val="FFFFFF"/>
              </a:highlight>
              <a:cs typeface="Arial"/>
            </a:endParaRPr>
          </a:p>
        </p:txBody>
      </p:sp>
    </p:spTree>
    <p:extLst>
      <p:ext uri="{BB962C8B-B14F-4D97-AF65-F5344CB8AC3E}">
        <p14:creationId xmlns:p14="http://schemas.microsoft.com/office/powerpoint/2010/main" val="1608765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E54F-93CC-9F6E-2487-5BD60830C14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4F0B523-EAFD-F036-D5F2-9BC1F121ED40}"/>
              </a:ext>
            </a:extLst>
          </p:cNvPr>
          <p:cNvSpPr txBox="1">
            <a:spLocks/>
          </p:cNvSpPr>
          <p:nvPr/>
        </p:nvSpPr>
        <p:spPr>
          <a:xfrm>
            <a:off x="-1124414"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chemeClr val="bg2"/>
                </a:solidFill>
                <a:latin typeface="US Army" panose="020B0506030202020204"/>
              </a:rPr>
              <a:t>The Shared Responsibility Model</a:t>
            </a:r>
          </a:p>
        </p:txBody>
      </p:sp>
      <p:sp>
        <p:nvSpPr>
          <p:cNvPr id="2" name="Google Shape;549;p70">
            <a:extLst>
              <a:ext uri="{FF2B5EF4-FFF2-40B4-BE49-F238E27FC236}">
                <a16:creationId xmlns:a16="http://schemas.microsoft.com/office/drawing/2014/main" id="{6899F2A4-C98F-3664-81DF-C9B8D63D6937}"/>
              </a:ext>
            </a:extLst>
          </p:cNvPr>
          <p:cNvSpPr txBox="1">
            <a:spLocks/>
          </p:cNvSpPr>
          <p:nvPr/>
        </p:nvSpPr>
        <p:spPr>
          <a:xfrm>
            <a:off x="621667" y="1438871"/>
            <a:ext cx="10935751" cy="4397959"/>
          </a:xfrm>
          <a:prstGeom prst="rect">
            <a:avLst/>
          </a:prstGeom>
        </p:spPr>
        <p:txBody>
          <a:bodyPr spcFirstLastPara="1" wrap="square" lIns="91425" tIns="91425" rIns="91425" bIns="914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000" b="1" dirty="0">
                <a:solidFill>
                  <a:schemeClr val="bg1"/>
                </a:solidFill>
              </a:rPr>
              <a:t>The Shared Responsibility Model partitions specific requirements and privileges for cloud resource access and maintenance between a cloud service provider and customer.  </a:t>
            </a:r>
            <a:endParaRPr lang="en-US" sz="2000" b="1" dirty="0">
              <a:solidFill>
                <a:schemeClr val="bg1"/>
              </a:solidFill>
              <a:cs typeface="Arial"/>
            </a:endParaRPr>
          </a:p>
          <a:p>
            <a:pPr marL="0" indent="0">
              <a:spcBef>
                <a:spcPts val="0"/>
              </a:spcBef>
              <a:buNone/>
            </a:pPr>
            <a:endParaRPr lang="en-US" sz="2000" b="1" dirty="0">
              <a:solidFill>
                <a:schemeClr val="bg1"/>
              </a:solidFill>
            </a:endParaRPr>
          </a:p>
          <a:p>
            <a:pPr marL="457200" indent="-304800">
              <a:spcBef>
                <a:spcPts val="1200"/>
              </a:spcBef>
              <a:buClr>
                <a:schemeClr val="bg2"/>
              </a:buClr>
              <a:buSzPts val="1200"/>
              <a:buFont typeface="Arial" panose="020B0604020202020204" pitchFamily="34" charset="0"/>
              <a:buChar char="●"/>
            </a:pPr>
            <a:r>
              <a:rPr lang="en-US" sz="2000" b="1" dirty="0">
                <a:solidFill>
                  <a:schemeClr val="bg1"/>
                </a:solidFill>
              </a:rPr>
              <a:t>Cloud Provider's Responsibility:</a:t>
            </a:r>
            <a:r>
              <a:rPr lang="en-US" sz="2000" dirty="0">
                <a:solidFill>
                  <a:schemeClr val="bg1"/>
                </a:solidFill>
              </a:rPr>
              <a:t> Starts with security </a:t>
            </a:r>
            <a:r>
              <a:rPr lang="en-US" sz="2000" b="1" dirty="0">
                <a:solidFill>
                  <a:schemeClr val="bg1"/>
                </a:solidFill>
              </a:rPr>
              <a:t>of</a:t>
            </a:r>
            <a:r>
              <a:rPr lang="en-US" sz="2000" dirty="0">
                <a:solidFill>
                  <a:schemeClr val="bg1"/>
                </a:solidFill>
              </a:rPr>
              <a:t> the cloud (the physical data centers, the hardware, and the underlying services) and progresses up from there.</a:t>
            </a:r>
            <a:endParaRPr lang="en-US" sz="2000" dirty="0">
              <a:solidFill>
                <a:schemeClr val="bg1"/>
              </a:solidFill>
              <a:cs typeface="Arial"/>
            </a:endParaRPr>
          </a:p>
          <a:p>
            <a:pPr marL="0" indent="0">
              <a:spcBef>
                <a:spcPts val="1200"/>
              </a:spcBef>
              <a:buFont typeface="Arial" panose="020B0604020202020204" pitchFamily="34" charset="0"/>
              <a:buNone/>
            </a:pPr>
            <a:endParaRPr lang="en-US" sz="2000" dirty="0">
              <a:solidFill>
                <a:schemeClr val="bg1"/>
              </a:solidFill>
              <a:cs typeface="Arial"/>
            </a:endParaRPr>
          </a:p>
          <a:p>
            <a:pPr marL="457200" indent="-304800">
              <a:spcBef>
                <a:spcPts val="1200"/>
              </a:spcBef>
              <a:buClr>
                <a:schemeClr val="bg2"/>
              </a:buClr>
              <a:buSzPts val="1200"/>
              <a:buFont typeface="Arial" panose="020B0604020202020204" pitchFamily="34" charset="0"/>
              <a:buChar char="●"/>
            </a:pPr>
            <a:r>
              <a:rPr lang="en-US" sz="2000" b="1" dirty="0">
                <a:solidFill>
                  <a:schemeClr val="bg1"/>
                </a:solidFill>
              </a:rPr>
              <a:t>Customer Responsibility:</a:t>
            </a:r>
            <a:r>
              <a:rPr lang="en-US" sz="2000" dirty="0">
                <a:solidFill>
                  <a:schemeClr val="bg1"/>
                </a:solidFill>
              </a:rPr>
              <a:t> Starts with securing customer-specific resources (securing data, managing user access, and configuring resources correctly) and progresses down from there.</a:t>
            </a:r>
            <a:endParaRPr lang="en-US" sz="2000" b="1" dirty="0">
              <a:solidFill>
                <a:schemeClr val="bg1"/>
              </a:solidFill>
              <a:cs typeface="Arial"/>
            </a:endParaRPr>
          </a:p>
        </p:txBody>
      </p:sp>
    </p:spTree>
    <p:extLst>
      <p:ext uri="{BB962C8B-B14F-4D97-AF65-F5344CB8AC3E}">
        <p14:creationId xmlns:p14="http://schemas.microsoft.com/office/powerpoint/2010/main" val="47914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D6A50-D575-104A-349B-F13A7787714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94F1C0A-506A-8376-1457-54D8C43D5348}"/>
              </a:ext>
            </a:extLst>
          </p:cNvPr>
          <p:cNvSpPr txBox="1">
            <a:spLocks/>
          </p:cNvSpPr>
          <p:nvPr/>
        </p:nvSpPr>
        <p:spPr>
          <a:xfrm>
            <a:off x="-689841" y="0"/>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chemeClr val="bg2"/>
                </a:solidFill>
                <a:latin typeface="US Army" panose="020B0506030202020204"/>
              </a:rPr>
              <a:t>Visual Shared Responsibility Model</a:t>
            </a:r>
          </a:p>
        </p:txBody>
      </p:sp>
      <p:pic>
        <p:nvPicPr>
          <p:cNvPr id="2" name="Google Shape;555;p71">
            <a:extLst>
              <a:ext uri="{FF2B5EF4-FFF2-40B4-BE49-F238E27FC236}">
                <a16:creationId xmlns:a16="http://schemas.microsoft.com/office/drawing/2014/main" id="{E147377F-58BA-DF7E-21E6-5ED8F3D9B1A7}"/>
              </a:ext>
            </a:extLst>
          </p:cNvPr>
          <p:cNvPicPr preferRelativeResize="0"/>
          <p:nvPr/>
        </p:nvPicPr>
        <p:blipFill>
          <a:blip r:embed="rId3">
            <a:alphaModFix/>
          </a:blip>
          <a:stretch>
            <a:fillRect/>
          </a:stretch>
        </p:blipFill>
        <p:spPr>
          <a:xfrm>
            <a:off x="1010140" y="1170827"/>
            <a:ext cx="10171720" cy="5161036"/>
          </a:xfrm>
          <a:prstGeom prst="rect">
            <a:avLst/>
          </a:prstGeom>
          <a:noFill/>
          <a:ln>
            <a:noFill/>
          </a:ln>
        </p:spPr>
      </p:pic>
    </p:spTree>
    <p:extLst>
      <p:ext uri="{BB962C8B-B14F-4D97-AF65-F5344CB8AC3E}">
        <p14:creationId xmlns:p14="http://schemas.microsoft.com/office/powerpoint/2010/main" val="1352175487"/>
      </p:ext>
    </p:extLst>
  </p:cSld>
  <p:clrMapOvr>
    <a:masterClrMapping/>
  </p:clrMapOvr>
</p:sld>
</file>

<file path=ppt/theme/theme1.xml><?xml version="1.0" encoding="utf-8"?>
<a:theme xmlns:a="http://schemas.openxmlformats.org/drawingml/2006/main" name="US Army 2023 AFC DEVCOM Logo">
  <a:themeElements>
    <a:clrScheme name="US Army Color Palette">
      <a:dk1>
        <a:srgbClr val="000000"/>
      </a:dk1>
      <a:lt1>
        <a:srgbClr val="FFFFFF"/>
      </a:lt1>
      <a:dk2>
        <a:srgbClr val="221F20"/>
      </a:dk2>
      <a:lt2>
        <a:srgbClr val="FFCC01"/>
      </a:lt2>
      <a:accent1>
        <a:srgbClr val="221F20"/>
      </a:accent1>
      <a:accent2>
        <a:srgbClr val="FFCC01"/>
      </a:accent2>
      <a:accent3>
        <a:srgbClr val="727365"/>
      </a:accent3>
      <a:accent4>
        <a:srgbClr val="D5D5D7"/>
      </a:accent4>
      <a:accent5>
        <a:srgbClr val="565557"/>
      </a:accent5>
      <a:accent6>
        <a:srgbClr val="BFB8A6"/>
      </a:accent6>
      <a:hlink>
        <a:srgbClr val="565557"/>
      </a:hlink>
      <a:folHlink>
        <a:srgbClr val="305B6E"/>
      </a:folHlink>
    </a:clrScheme>
    <a:fontScheme name="US Army 2023 Fonts">
      <a:majorFont>
        <a:latin typeface="Arial"/>
        <a:ea typeface=""/>
        <a:cs typeface=""/>
      </a:majorFont>
      <a:minorFont>
        <a:latin typeface="Arial"/>
        <a:ea typeface=""/>
        <a:cs typeface=""/>
      </a:minorFont>
    </a:fontScheme>
    <a:fmtScheme name="US Army 2023 Effects">
      <a:fillStyleLst>
        <a:solidFill>
          <a:schemeClr val="phClr"/>
        </a:solidFill>
        <a:solidFill>
          <a:schemeClr val="phClr"/>
        </a:solidFill>
        <a:solidFill>
          <a:schemeClr val="phClr"/>
        </a:solidFill>
      </a:fillStyleLst>
      <a:lnStyleLst>
        <a:ln w="12700" cap="flat" cmpd="sng" algn="ctr">
          <a:solidFill>
            <a:schemeClr val="phClr"/>
          </a:solidFill>
          <a:prstDash val="solid"/>
        </a:ln>
        <a:ln w="12700" cap="flat" cmpd="sng" algn="ctr">
          <a:solidFill>
            <a:schemeClr val="phClr"/>
          </a:solidFill>
          <a:prstDash val="solid"/>
        </a:ln>
        <a:ln w="12700" cap="flat"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miter/>
        </a:ln>
      </a:spPr>
      <a:bodyPr/>
      <a:lstStyle>
        <a:defPPr algn="ctr">
          <a:lnSpc>
            <a:spcPct val="95000"/>
          </a:lnSpc>
          <a:defRPr sz="1700"/>
        </a:defPPr>
      </a:lstStyle>
      <a:style>
        <a:lnRef idx="0">
          <a:schemeClr val="accent1"/>
        </a:lnRef>
        <a:fillRef idx="1">
          <a:schemeClr val="accent1"/>
        </a:fillRef>
        <a:effectRef idx="0">
          <a:srgbClr val="000000"/>
        </a:effectRef>
        <a:fontRef idx="minor">
          <a:srgbClr val="FFFFFF"/>
        </a:fontRef>
      </a:style>
    </a:spDef>
    <a:lnDef>
      <a:spPr>
        <a:ln w="12700" cap="flat">
          <a:miter/>
        </a:ln>
      </a:spPr>
      <a:bodyPr/>
      <a:lstStyle/>
      <a:style>
        <a:lnRef idx="1">
          <a:schemeClr val="accent1"/>
        </a:lnRef>
        <a:fillRef idx="0">
          <a:schemeClr val="accent1"/>
        </a:fillRef>
        <a:effectRef idx="0">
          <a:srgbClr val="000000"/>
        </a:effectRef>
        <a:fontRef idx="minor">
          <a:srgbClr val="FFFFFF"/>
        </a:fontRef>
      </a:style>
    </a:lnDef>
    <a:txDef>
      <a:spPr>
        <a:noFill/>
      </a:spPr>
      <a:bodyPr wrap="square" lIns="0" tIns="0" rIns="0" bIns="0" rtlCol="0">
        <a:noAutofit/>
      </a:bodyPr>
      <a:lstStyle>
        <a:defPPr marL="182880" indent="-182880">
          <a:lnSpc>
            <a:spcPct val="95000"/>
          </a:lnSpc>
          <a:spcBef>
            <a:spcPts val="1000"/>
          </a:spcBef>
          <a:buSzPct val="100000"/>
          <a:buFont typeface="Arial"/>
          <a:buChar char="▪"/>
          <a:defRPr sz="1700"/>
        </a:defPPr>
      </a:lstStyle>
    </a:txDef>
  </a:objectDefaults>
  <a:extraClrSchemeLst/>
  <a:custClrLst>
    <a:custClr name="Army Black">
      <a:srgbClr val="221F20"/>
    </a:custClr>
    <a:custClr name="Army Gold">
      <a:srgbClr val="FFCC01"/>
    </a:custClr>
    <a:custClr name="White">
      <a:srgbClr val="FFFFFF"/>
    </a:custClr>
    <a:custClr name="Army Green">
      <a:srgbClr val="2F372F"/>
    </a:custClr>
    <a:custClr name="Tan">
      <a:srgbClr val="F1E4C7"/>
    </a:custClr>
    <a:custClr name="Field 01">
      <a:srgbClr val="727365"/>
    </a:custClr>
    <a:custClr name="Field 02">
      <a:srgbClr val="BFB8A6"/>
    </a:custClr>
    <a:custClr name="Gray 01">
      <a:srgbClr val="565557"/>
    </a:custClr>
    <a:custClr name="Gray 02">
      <a:srgbClr val="D5D5D7"/>
    </a:custClr>
    <a:custClr name="Highlight Orange">
      <a:srgbClr val="F16521"/>
    </a:custClr>
    <a:custClr name="Highlight Green">
      <a:srgbClr val="2DAA27"/>
    </a:custClr>
    <a:custClr name="Highlight Red">
      <a:srgbClr val="CF0000"/>
    </a:custClr>
  </a:custClrLst>
  <a:extLst>
    <a:ext uri="{05A4C25C-085E-4340-85A3-A5531E510DB2}">
      <thm15:themeFamily xmlns:thm15="http://schemas.microsoft.com/office/thememl/2012/main" name="US Army PowerPoint 16x9 12Feb2023" id="{3EB2FCAD-453B-4F97-9379-31EB449BB4A1}" vid="{CCBAEC26-5D3F-44DD-9C13-DB69982D46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6E4716DCAC0248B42BB1E686CBAD0E" ma:contentTypeVersion="17" ma:contentTypeDescription="Create a new document." ma:contentTypeScope="" ma:versionID="6db49d0184db89f1b0953fff9f3680f9">
  <xsd:schema xmlns:xsd="http://www.w3.org/2001/XMLSchema" xmlns:xs="http://www.w3.org/2001/XMLSchema" xmlns:p="http://schemas.microsoft.com/office/2006/metadata/properties" xmlns:ns1="http://schemas.microsoft.com/sharepoint/v3" xmlns:ns2="ef9d8c99-a6c2-4b65-8451-32ff9efcb598" xmlns:ns3="f9fa3ad2-c39b-4954-a22f-40ec4b5ca1b3" targetNamespace="http://schemas.microsoft.com/office/2006/metadata/properties" ma:root="true" ma:fieldsID="c56e67a408995efa2d2879d54a1105e5" ns1:_="" ns2:_="" ns3:_="">
    <xsd:import namespace="http://schemas.microsoft.com/sharepoint/v3"/>
    <xsd:import namespace="ef9d8c99-a6c2-4b65-8451-32ff9efcb598"/>
    <xsd:import namespace="f9fa3ad2-c39b-4954-a22f-40ec4b5ca1b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9d8c99-a6c2-4b65-8451-32ff9efcb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c874fec-6985-468d-9a86-0194f6fd86dc"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fa3ad2-c39b-4954-a22f-40ec4b5ca1b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c5d67ede-b7b7-4cda-a75c-da81bfd9e55d}" ma:internalName="TaxCatchAll" ma:showField="CatchAllData" ma:web="f9fa3ad2-c39b-4954-a22f-40ec4b5ca1b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f9fa3ad2-c39b-4954-a22f-40ec4b5ca1b3">
      <UserInfo>
        <DisplayName>Ingros, Jarek L CPT USARMY AFC AI2C (USA)</DisplayName>
        <AccountId>176</AccountId>
        <AccountType/>
      </UserInfo>
    </SharedWithUsers>
    <TaxCatchAll xmlns="f9fa3ad2-c39b-4954-a22f-40ec4b5ca1b3" xsi:nil="true"/>
    <lcf76f155ced4ddcb4097134ff3c332f xmlns="ef9d8c99-a6c2-4b65-8451-32ff9efcb59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E48D29-6726-467E-A710-21B494BF4543}">
  <ds:schemaRefs>
    <ds:schemaRef ds:uri="ef9d8c99-a6c2-4b65-8451-32ff9efcb598"/>
    <ds:schemaRef ds:uri="f9fa3ad2-c39b-4954-a22f-40ec4b5ca1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91F63C-04D8-476A-9BFF-D0385B170285}">
  <ds:schemaRefs>
    <ds:schemaRef ds:uri="ef9d8c99-a6c2-4b65-8451-32ff9efcb598"/>
    <ds:schemaRef ds:uri="f9fa3ad2-c39b-4954-a22f-40ec4b5ca1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A212881-A5A9-4A59-9981-1F8E3A2B1DD3}">
  <ds:schemaRefs>
    <ds:schemaRef ds:uri="http://schemas.microsoft.com/sharepoint/v3/contenttype/forms"/>
  </ds:schemaRefs>
</ds:datastoreItem>
</file>

<file path=docMetadata/LabelInfo.xml><?xml version="1.0" encoding="utf-8"?>
<clbl:labelList xmlns:clbl="http://schemas.microsoft.com/office/2020/mipLabelMetadata">
  <clbl:label id="{554eecc5-e26c-4620-b240-5a8bb326c33d}" enabled="1" method="Standard" siteId="{fae6d70f-954b-4811-92b6-0530d6f84c43}" removed="0"/>
</clbl:labelList>
</file>

<file path=docProps/app.xml><?xml version="1.0" encoding="utf-8"?>
<Properties xmlns="http://schemas.openxmlformats.org/officeDocument/2006/extended-properties" xmlns:vt="http://schemas.openxmlformats.org/officeDocument/2006/docPropsVTypes">
  <TotalTime>21</TotalTime>
  <Words>652</Words>
  <Application>Microsoft Office PowerPoint</Application>
  <PresentationFormat>Widescreen</PresentationFormat>
  <Paragraphs>62</Paragraphs>
  <Slides>11</Slides>
  <Notes>9</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US Army 2023 AFC DEVCOM Logo</vt:lpstr>
      <vt:lpstr>CLOUD RESOURCES: THE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Scholars!</dc:title>
  <dc:creator>Harrison</dc:creator>
  <cp:lastModifiedBy>Richard Kovach</cp:lastModifiedBy>
  <cp:revision>224</cp:revision>
  <dcterms:created xsi:type="dcterms:W3CDTF">2023-03-23T18:54:47Z</dcterms:created>
  <dcterms:modified xsi:type="dcterms:W3CDTF">2026-01-05T15:00:37Z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0x010100AB6E4716DCAC0248B42BB1E686CBAD0E</vt:lpwstr>
  </property>
  <property fmtid="{D5CDD505-2E9C-101B-9397-08002B2CF9AE}" pid="3" name="MediaServiceImageTags">
    <vt:lpwstr/>
  </property>
  <property fmtid="{D5CDD505-2E9C-101B-9397-08002B2CF9AE}" pid="4" name="Order">
    <vt:r8>122000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